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53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73" r:id="rId13"/>
    <p:sldId id="266" r:id="rId14"/>
    <p:sldId id="269" r:id="rId15"/>
    <p:sldId id="274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013749-1036-7F4E-AB5A-6A2B1636078E}" type="doc">
      <dgm:prSet loTypeId="urn:microsoft.com/office/officeart/2005/8/layout/vList2" loCatId="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36D9348D-7A6D-C24F-82C0-568C7F022BFE}">
      <dgm:prSet phldrT="[Text]"/>
      <dgm:spPr/>
      <dgm:t>
        <a:bodyPr/>
        <a:lstStyle/>
        <a:p>
          <a:r>
            <a:rPr lang="el-GR" dirty="0" smtClean="0"/>
            <a:t>Οι αγροτικοί συνεταιρισμοί στην Ελλάδα αποτελούν βασικό άξονα ανάπτυξης της ελληνικής γεωργίας. </a:t>
          </a:r>
          <a:endParaRPr lang="en-US" dirty="0"/>
        </a:p>
      </dgm:t>
    </dgm:pt>
    <dgm:pt modelId="{C7BF5F8E-2CBC-C245-AA7C-9200C8D9F87D}" type="parTrans" cxnId="{1424FACF-1802-2D4C-9A9B-539DCCD48774}">
      <dgm:prSet/>
      <dgm:spPr/>
      <dgm:t>
        <a:bodyPr/>
        <a:lstStyle/>
        <a:p>
          <a:endParaRPr lang="en-US"/>
        </a:p>
      </dgm:t>
    </dgm:pt>
    <dgm:pt modelId="{F08DDF86-9C1C-3844-8912-B3435BB72434}" type="sibTrans" cxnId="{1424FACF-1802-2D4C-9A9B-539DCCD48774}">
      <dgm:prSet/>
      <dgm:spPr/>
      <dgm:t>
        <a:bodyPr/>
        <a:lstStyle/>
        <a:p>
          <a:endParaRPr lang="en-US"/>
        </a:p>
      </dgm:t>
    </dgm:pt>
    <dgm:pt modelId="{2EC15BA8-ED13-0046-80F9-62E88CBC044C}">
      <dgm:prSet phldrT="[Text]"/>
      <dgm:spPr/>
      <dgm:t>
        <a:bodyPr/>
        <a:lstStyle/>
        <a:p>
          <a:r>
            <a:rPr lang="el-GR" dirty="0" smtClean="0"/>
            <a:t>Η συντριπτική πλειοψηφία των αγροτών είναι ενταγμένοι σε συνεταιριστικές οργανώσεις μέσω των οποίων οργανώνουν και πωλούν το μεγαλύτερο μέρος της παραγωγής τους.</a:t>
          </a:r>
          <a:endParaRPr lang="en-US" dirty="0"/>
        </a:p>
      </dgm:t>
    </dgm:pt>
    <dgm:pt modelId="{52D13FC4-680F-D842-ABB4-D53AB092146A}" type="parTrans" cxnId="{4B437D3A-8EC8-8944-ADD4-C5D8AB55AAA7}">
      <dgm:prSet/>
      <dgm:spPr/>
      <dgm:t>
        <a:bodyPr/>
        <a:lstStyle/>
        <a:p>
          <a:endParaRPr lang="en-US"/>
        </a:p>
      </dgm:t>
    </dgm:pt>
    <dgm:pt modelId="{D359F403-0034-EB4C-85D8-F549835C8F4D}" type="sibTrans" cxnId="{4B437D3A-8EC8-8944-ADD4-C5D8AB55AAA7}">
      <dgm:prSet/>
      <dgm:spPr/>
      <dgm:t>
        <a:bodyPr/>
        <a:lstStyle/>
        <a:p>
          <a:endParaRPr lang="en-US"/>
        </a:p>
      </dgm:t>
    </dgm:pt>
    <dgm:pt modelId="{5CACDDDA-7F8D-C24E-A9D1-CD93CC087773}">
      <dgm:prSet phldrT="[Text]"/>
      <dgm:spPr/>
      <dgm:t>
        <a:bodyPr/>
        <a:lstStyle/>
        <a:p>
          <a:r>
            <a:rPr lang="el-GR" dirty="0" smtClean="0"/>
            <a:t>Παρόλα αυτά οι σοβαρές ελλείψεις που χαρακτηρίζουν τις εν λόγω οργανώσεις σε επίπεδο οργάνωσης και διοίκησης σε συνδυασμό με τον κοινωνικό τους προσανατολισμό καθιστούν υπό αμφισβήτηση τη βιωσιμότητα τους. </a:t>
          </a:r>
          <a:endParaRPr lang="en-US" dirty="0"/>
        </a:p>
      </dgm:t>
    </dgm:pt>
    <dgm:pt modelId="{7F3EB962-4B67-6848-A647-ECA82D6A3054}" type="parTrans" cxnId="{015B44DD-F21F-A94D-9627-ADBDC668C4FE}">
      <dgm:prSet/>
      <dgm:spPr/>
      <dgm:t>
        <a:bodyPr/>
        <a:lstStyle/>
        <a:p>
          <a:endParaRPr lang="en-US"/>
        </a:p>
      </dgm:t>
    </dgm:pt>
    <dgm:pt modelId="{9A72BFE1-5532-AC42-8066-F66603D7915F}" type="sibTrans" cxnId="{015B44DD-F21F-A94D-9627-ADBDC668C4FE}">
      <dgm:prSet/>
      <dgm:spPr/>
      <dgm:t>
        <a:bodyPr/>
        <a:lstStyle/>
        <a:p>
          <a:endParaRPr lang="en-US"/>
        </a:p>
      </dgm:t>
    </dgm:pt>
    <dgm:pt modelId="{E1C0DEB4-A45F-A04A-9DC3-BD5A4E358A39}">
      <dgm:prSet phldrT="[Text]"/>
      <dgm:spPr/>
      <dgm:t>
        <a:bodyPr/>
        <a:lstStyle/>
        <a:p>
          <a:r>
            <a:rPr lang="el-GR" dirty="0" smtClean="0"/>
            <a:t>Το φαινόμενο αυτό οφείλεται</a:t>
          </a:r>
          <a:r>
            <a:rPr lang="en-US" dirty="0" smtClean="0"/>
            <a:t>:</a:t>
          </a:r>
          <a:endParaRPr lang="en-US" dirty="0"/>
        </a:p>
      </dgm:t>
    </dgm:pt>
    <dgm:pt modelId="{2602D220-D840-AA4F-9649-1F0BD0828D1D}" type="parTrans" cxnId="{B880525F-6E0F-F44F-8BC3-A2B03DF4CB76}">
      <dgm:prSet/>
      <dgm:spPr/>
      <dgm:t>
        <a:bodyPr/>
        <a:lstStyle/>
        <a:p>
          <a:endParaRPr lang="en-US"/>
        </a:p>
      </dgm:t>
    </dgm:pt>
    <dgm:pt modelId="{2D03EDB9-834F-2B4B-B96E-E0785BFDA9C2}" type="sibTrans" cxnId="{B880525F-6E0F-F44F-8BC3-A2B03DF4CB76}">
      <dgm:prSet/>
      <dgm:spPr/>
      <dgm:t>
        <a:bodyPr/>
        <a:lstStyle/>
        <a:p>
          <a:endParaRPr lang="en-US"/>
        </a:p>
      </dgm:t>
    </dgm:pt>
    <dgm:pt modelId="{0D4F64AB-E691-9048-A0EC-A6B405D4DA9E}">
      <dgm:prSet phldrT="[Text]"/>
      <dgm:spPr/>
      <dgm:t>
        <a:bodyPr/>
        <a:lstStyle/>
        <a:p>
          <a:r>
            <a:rPr lang="el-GR" dirty="0" smtClean="0"/>
            <a:t>στην απουσία ιδιωτικοοικονομικών κριτηρίων</a:t>
          </a:r>
          <a:endParaRPr lang="en-US" dirty="0"/>
        </a:p>
      </dgm:t>
    </dgm:pt>
    <dgm:pt modelId="{AB06A83A-5423-F14B-8916-E18E1FEE8744}" type="parTrans" cxnId="{0F9FDE68-7E72-C441-8822-04807A7AF252}">
      <dgm:prSet/>
      <dgm:spPr/>
      <dgm:t>
        <a:bodyPr/>
        <a:lstStyle/>
        <a:p>
          <a:endParaRPr lang="en-US"/>
        </a:p>
      </dgm:t>
    </dgm:pt>
    <dgm:pt modelId="{80CA952D-C9EF-1647-9E7A-7521214279D2}" type="sibTrans" cxnId="{0F9FDE68-7E72-C441-8822-04807A7AF252}">
      <dgm:prSet/>
      <dgm:spPr/>
      <dgm:t>
        <a:bodyPr/>
        <a:lstStyle/>
        <a:p>
          <a:endParaRPr lang="en-US"/>
        </a:p>
      </dgm:t>
    </dgm:pt>
    <dgm:pt modelId="{03043DD8-D5F8-DB42-9B31-4ABF7839BAE6}">
      <dgm:prSet phldrT="[Text]"/>
      <dgm:spPr/>
      <dgm:t>
        <a:bodyPr/>
        <a:lstStyle/>
        <a:p>
          <a:r>
            <a:rPr lang="el-GR" dirty="0" smtClean="0"/>
            <a:t>στη διαμορφούμενη κουλτούρα των συνεταιρισμών από την οποία εκλείπει το επιχειρηματικό πνεύμα</a:t>
          </a:r>
          <a:endParaRPr lang="en-US" dirty="0"/>
        </a:p>
      </dgm:t>
    </dgm:pt>
    <dgm:pt modelId="{7BF1F9C1-DE60-4441-8D85-D648DD13B267}" type="parTrans" cxnId="{6FDE9908-15C9-2E4E-BC15-B04447F3065D}">
      <dgm:prSet/>
      <dgm:spPr/>
      <dgm:t>
        <a:bodyPr/>
        <a:lstStyle/>
        <a:p>
          <a:endParaRPr lang="en-US"/>
        </a:p>
      </dgm:t>
    </dgm:pt>
    <dgm:pt modelId="{1E62B1A7-B51A-A845-A63E-BD50EE5DCEFD}" type="sibTrans" cxnId="{6FDE9908-15C9-2E4E-BC15-B04447F3065D}">
      <dgm:prSet/>
      <dgm:spPr/>
      <dgm:t>
        <a:bodyPr/>
        <a:lstStyle/>
        <a:p>
          <a:endParaRPr lang="en-US"/>
        </a:p>
      </dgm:t>
    </dgm:pt>
    <dgm:pt modelId="{B6DBAF5E-595D-5046-A53F-6041F4979271}">
      <dgm:prSet phldrT="[Text]"/>
      <dgm:spPr/>
      <dgm:t>
        <a:bodyPr/>
        <a:lstStyle/>
        <a:p>
          <a:r>
            <a:rPr lang="el-GR" dirty="0" smtClean="0"/>
            <a:t>στην αρνητική οικονομική πορεία των συνεταιριστικών οργανώσεων όπως αυτή διαφαίνεται από βασικά οικονομικά στοιχεία</a:t>
          </a:r>
          <a:endParaRPr lang="en-US" dirty="0"/>
        </a:p>
      </dgm:t>
    </dgm:pt>
    <dgm:pt modelId="{43AE92FD-23DE-8947-890C-85D30D7846D3}" type="parTrans" cxnId="{F3501053-7D8C-2B47-9425-CFAB6564C846}">
      <dgm:prSet/>
      <dgm:spPr/>
      <dgm:t>
        <a:bodyPr/>
        <a:lstStyle/>
        <a:p>
          <a:endParaRPr lang="en-US"/>
        </a:p>
      </dgm:t>
    </dgm:pt>
    <dgm:pt modelId="{5B41FDE3-E713-1645-B625-AB7A9D92AD23}" type="sibTrans" cxnId="{F3501053-7D8C-2B47-9425-CFAB6564C846}">
      <dgm:prSet/>
      <dgm:spPr/>
      <dgm:t>
        <a:bodyPr/>
        <a:lstStyle/>
        <a:p>
          <a:endParaRPr lang="en-US"/>
        </a:p>
      </dgm:t>
    </dgm:pt>
    <dgm:pt modelId="{48A6C6D3-0023-C24E-8F81-1C94FE7B4884}">
      <dgm:prSet phldrT="[Text]"/>
      <dgm:spPr/>
      <dgm:t>
        <a:bodyPr/>
        <a:lstStyle/>
        <a:p>
          <a:endParaRPr lang="en-US" dirty="0"/>
        </a:p>
      </dgm:t>
    </dgm:pt>
    <dgm:pt modelId="{89B85251-B32D-1B4F-A38F-59668F139628}" type="parTrans" cxnId="{410C25F0-6D2E-DE45-9047-4AE778C3721F}">
      <dgm:prSet/>
      <dgm:spPr/>
      <dgm:t>
        <a:bodyPr/>
        <a:lstStyle/>
        <a:p>
          <a:endParaRPr lang="en-US"/>
        </a:p>
      </dgm:t>
    </dgm:pt>
    <dgm:pt modelId="{5896559D-7833-2E41-82BC-0032C5BA5FF1}" type="sibTrans" cxnId="{410C25F0-6D2E-DE45-9047-4AE778C3721F}">
      <dgm:prSet/>
      <dgm:spPr/>
      <dgm:t>
        <a:bodyPr/>
        <a:lstStyle/>
        <a:p>
          <a:endParaRPr lang="en-US"/>
        </a:p>
      </dgm:t>
    </dgm:pt>
    <dgm:pt modelId="{BB3B343A-DE59-A841-B570-760DFF79C17D}" type="pres">
      <dgm:prSet presAssocID="{3D013749-1036-7F4E-AB5A-6A2B163607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D83298-FCDD-A743-B972-516CC7F4A5EC}" type="pres">
      <dgm:prSet presAssocID="{36D9348D-7A6D-C24F-82C0-568C7F022BFE}" presName="parentText" presStyleLbl="node1" presStyleIdx="0" presStyleCnt="2" custScaleY="584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18251-8B67-6944-8438-CC2E8DD5844C}" type="pres">
      <dgm:prSet presAssocID="{36D9348D-7A6D-C24F-82C0-568C7F022BF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EE216-24D6-8A49-8EFE-9DF1A33C9BF0}" type="pres">
      <dgm:prSet presAssocID="{5CACDDDA-7F8D-C24E-A9D1-CD93CC08777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8C8A3D-0E40-A542-84F7-7EBF63ECA34D}" type="pres">
      <dgm:prSet presAssocID="{5CACDDDA-7F8D-C24E-A9D1-CD93CC08777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820DA0-848C-834C-BFD4-06944DC0B6C3}" type="presOf" srcId="{E1C0DEB4-A45F-A04A-9DC3-BD5A4E358A39}" destId="{698C8A3D-0E40-A542-84F7-7EBF63ECA34D}" srcOrd="0" destOrd="0" presId="urn:microsoft.com/office/officeart/2005/8/layout/vList2"/>
    <dgm:cxn modelId="{9FB2DAA9-DC41-7F41-B1FE-610D835D1859}" type="presOf" srcId="{3D013749-1036-7F4E-AB5A-6A2B1636078E}" destId="{BB3B343A-DE59-A841-B570-760DFF79C17D}" srcOrd="0" destOrd="0" presId="urn:microsoft.com/office/officeart/2005/8/layout/vList2"/>
    <dgm:cxn modelId="{4B437D3A-8EC8-8944-ADD4-C5D8AB55AAA7}" srcId="{36D9348D-7A6D-C24F-82C0-568C7F022BFE}" destId="{2EC15BA8-ED13-0046-80F9-62E88CBC044C}" srcOrd="0" destOrd="0" parTransId="{52D13FC4-680F-D842-ABB4-D53AB092146A}" sibTransId="{D359F403-0034-EB4C-85D8-F549835C8F4D}"/>
    <dgm:cxn modelId="{814D5F04-EA79-9541-A736-E8E34E0A5B39}" type="presOf" srcId="{0D4F64AB-E691-9048-A0EC-A6B405D4DA9E}" destId="{698C8A3D-0E40-A542-84F7-7EBF63ECA34D}" srcOrd="0" destOrd="1" presId="urn:microsoft.com/office/officeart/2005/8/layout/vList2"/>
    <dgm:cxn modelId="{1424FACF-1802-2D4C-9A9B-539DCCD48774}" srcId="{3D013749-1036-7F4E-AB5A-6A2B1636078E}" destId="{36D9348D-7A6D-C24F-82C0-568C7F022BFE}" srcOrd="0" destOrd="0" parTransId="{C7BF5F8E-2CBC-C245-AA7C-9200C8D9F87D}" sibTransId="{F08DDF86-9C1C-3844-8912-B3435BB72434}"/>
    <dgm:cxn modelId="{410C25F0-6D2E-DE45-9047-4AE778C3721F}" srcId="{36D9348D-7A6D-C24F-82C0-568C7F022BFE}" destId="{48A6C6D3-0023-C24E-8F81-1C94FE7B4884}" srcOrd="1" destOrd="0" parTransId="{89B85251-B32D-1B4F-A38F-59668F139628}" sibTransId="{5896559D-7833-2E41-82BC-0032C5BA5FF1}"/>
    <dgm:cxn modelId="{015B44DD-F21F-A94D-9627-ADBDC668C4FE}" srcId="{3D013749-1036-7F4E-AB5A-6A2B1636078E}" destId="{5CACDDDA-7F8D-C24E-A9D1-CD93CC087773}" srcOrd="1" destOrd="0" parTransId="{7F3EB962-4B67-6848-A647-ECA82D6A3054}" sibTransId="{9A72BFE1-5532-AC42-8066-F66603D7915F}"/>
    <dgm:cxn modelId="{F3501053-7D8C-2B47-9425-CFAB6564C846}" srcId="{E1C0DEB4-A45F-A04A-9DC3-BD5A4E358A39}" destId="{B6DBAF5E-595D-5046-A53F-6041F4979271}" srcOrd="2" destOrd="0" parTransId="{43AE92FD-23DE-8947-890C-85D30D7846D3}" sibTransId="{5B41FDE3-E713-1645-B625-AB7A9D92AD23}"/>
    <dgm:cxn modelId="{0F9FDE68-7E72-C441-8822-04807A7AF252}" srcId="{E1C0DEB4-A45F-A04A-9DC3-BD5A4E358A39}" destId="{0D4F64AB-E691-9048-A0EC-A6B405D4DA9E}" srcOrd="0" destOrd="0" parTransId="{AB06A83A-5423-F14B-8916-E18E1FEE8744}" sibTransId="{80CA952D-C9EF-1647-9E7A-7521214279D2}"/>
    <dgm:cxn modelId="{6FDE9908-15C9-2E4E-BC15-B04447F3065D}" srcId="{E1C0DEB4-A45F-A04A-9DC3-BD5A4E358A39}" destId="{03043DD8-D5F8-DB42-9B31-4ABF7839BAE6}" srcOrd="1" destOrd="0" parTransId="{7BF1F9C1-DE60-4441-8D85-D648DD13B267}" sibTransId="{1E62B1A7-B51A-A845-A63E-BD50EE5DCEFD}"/>
    <dgm:cxn modelId="{D2F4F4DF-3DDC-774F-BB1B-188404F0EF43}" type="presOf" srcId="{48A6C6D3-0023-C24E-8F81-1C94FE7B4884}" destId="{B4E18251-8B67-6944-8438-CC2E8DD5844C}" srcOrd="0" destOrd="1" presId="urn:microsoft.com/office/officeart/2005/8/layout/vList2"/>
    <dgm:cxn modelId="{9D369BFC-3D5F-3045-B222-EB1BFE43C32A}" type="presOf" srcId="{B6DBAF5E-595D-5046-A53F-6041F4979271}" destId="{698C8A3D-0E40-A542-84F7-7EBF63ECA34D}" srcOrd="0" destOrd="3" presId="urn:microsoft.com/office/officeart/2005/8/layout/vList2"/>
    <dgm:cxn modelId="{5AF3500B-8EF4-CB44-A063-C7007AC245DA}" type="presOf" srcId="{03043DD8-D5F8-DB42-9B31-4ABF7839BAE6}" destId="{698C8A3D-0E40-A542-84F7-7EBF63ECA34D}" srcOrd="0" destOrd="2" presId="urn:microsoft.com/office/officeart/2005/8/layout/vList2"/>
    <dgm:cxn modelId="{5692FEC6-1581-EE42-8844-3E2E3BAE3146}" type="presOf" srcId="{36D9348D-7A6D-C24F-82C0-568C7F022BFE}" destId="{08D83298-FCDD-A743-B972-516CC7F4A5EC}" srcOrd="0" destOrd="0" presId="urn:microsoft.com/office/officeart/2005/8/layout/vList2"/>
    <dgm:cxn modelId="{7417CF0F-A233-1F45-B59B-10CB6E8185C7}" type="presOf" srcId="{2EC15BA8-ED13-0046-80F9-62E88CBC044C}" destId="{B4E18251-8B67-6944-8438-CC2E8DD5844C}" srcOrd="0" destOrd="0" presId="urn:microsoft.com/office/officeart/2005/8/layout/vList2"/>
    <dgm:cxn modelId="{B880525F-6E0F-F44F-8BC3-A2B03DF4CB76}" srcId="{5CACDDDA-7F8D-C24E-A9D1-CD93CC087773}" destId="{E1C0DEB4-A45F-A04A-9DC3-BD5A4E358A39}" srcOrd="0" destOrd="0" parTransId="{2602D220-D840-AA4F-9649-1F0BD0828D1D}" sibTransId="{2D03EDB9-834F-2B4B-B96E-E0785BFDA9C2}"/>
    <dgm:cxn modelId="{CC646D75-A0D2-8741-8E4C-8DC649DF52B9}" type="presOf" srcId="{5CACDDDA-7F8D-C24E-A9D1-CD93CC087773}" destId="{8D1EE216-24D6-8A49-8EFE-9DF1A33C9BF0}" srcOrd="0" destOrd="0" presId="urn:microsoft.com/office/officeart/2005/8/layout/vList2"/>
    <dgm:cxn modelId="{3F667C5A-B292-724C-A641-E46354DC31BE}" type="presParOf" srcId="{BB3B343A-DE59-A841-B570-760DFF79C17D}" destId="{08D83298-FCDD-A743-B972-516CC7F4A5EC}" srcOrd="0" destOrd="0" presId="urn:microsoft.com/office/officeart/2005/8/layout/vList2"/>
    <dgm:cxn modelId="{D42225FD-321C-A24D-B272-543DE971EFA8}" type="presParOf" srcId="{BB3B343A-DE59-A841-B570-760DFF79C17D}" destId="{B4E18251-8B67-6944-8438-CC2E8DD5844C}" srcOrd="1" destOrd="0" presId="urn:microsoft.com/office/officeart/2005/8/layout/vList2"/>
    <dgm:cxn modelId="{F7C0C8B7-7AB1-044B-BC17-4331F0B154C8}" type="presParOf" srcId="{BB3B343A-DE59-A841-B570-760DFF79C17D}" destId="{8D1EE216-24D6-8A49-8EFE-9DF1A33C9BF0}" srcOrd="2" destOrd="0" presId="urn:microsoft.com/office/officeart/2005/8/layout/vList2"/>
    <dgm:cxn modelId="{20D1C51A-665C-4F40-BA6C-9D5C34716F08}" type="presParOf" srcId="{BB3B343A-DE59-A841-B570-760DFF79C17D}" destId="{698C8A3D-0E40-A542-84F7-7EBF63ECA34D}" srcOrd="3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D7856D-7258-4A41-B020-EF8A5DD0B41E}" type="doc">
      <dgm:prSet loTypeId="urn:microsoft.com/office/officeart/2008/layout/HexagonCluster" loCatId="" qsTypeId="urn:microsoft.com/office/officeart/2005/8/quickstyle/simple4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0CE99953-B265-0D49-A2A8-556002389DBB}">
      <dgm:prSet phldrT="[Text]"/>
      <dgm:spPr/>
      <dgm:t>
        <a:bodyPr/>
        <a:lstStyle/>
        <a:p>
          <a:r>
            <a:rPr lang="el-GR" dirty="0" smtClean="0"/>
            <a:t>Οικονομική συμμετοχή των μελών</a:t>
          </a:r>
          <a:endParaRPr lang="en-US" dirty="0"/>
        </a:p>
      </dgm:t>
    </dgm:pt>
    <dgm:pt modelId="{3884B9A8-ECAB-7A4A-B587-7AFE2E0DAA4A}" type="parTrans" cxnId="{CE2AA804-F413-524F-9CC9-B414642D0773}">
      <dgm:prSet/>
      <dgm:spPr/>
      <dgm:t>
        <a:bodyPr/>
        <a:lstStyle/>
        <a:p>
          <a:endParaRPr lang="en-US"/>
        </a:p>
      </dgm:t>
    </dgm:pt>
    <dgm:pt modelId="{984CBA98-0338-6244-A54B-18EC09E07C35}" type="sibTrans" cxnId="{CE2AA804-F413-524F-9CC9-B414642D0773}">
      <dgm:prSet/>
      <dgm:spPr>
        <a:blipFill>
          <a:blip xmlns:r="http://schemas.openxmlformats.org/officeDocument/2006/relationships" r:embed="rId1" cstate="screen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3D0BF6A-9C91-F242-9018-1AF4803F1193}">
      <dgm:prSet phldrT="[Text]"/>
      <dgm:spPr/>
      <dgm:t>
        <a:bodyPr/>
        <a:lstStyle/>
        <a:p>
          <a:r>
            <a:rPr lang="el-GR" dirty="0" smtClean="0"/>
            <a:t>Δημοκρατική διοίκηση εκ μέρους των μελών</a:t>
          </a:r>
          <a:endParaRPr lang="en-US" dirty="0"/>
        </a:p>
      </dgm:t>
    </dgm:pt>
    <dgm:pt modelId="{C808A766-85BC-514A-986F-CF359FE48BE9}" type="parTrans" cxnId="{D657846E-782C-594C-8ED7-3013DC58F6C9}">
      <dgm:prSet/>
      <dgm:spPr/>
      <dgm:t>
        <a:bodyPr/>
        <a:lstStyle/>
        <a:p>
          <a:endParaRPr lang="en-US"/>
        </a:p>
      </dgm:t>
    </dgm:pt>
    <dgm:pt modelId="{1AC01627-420D-F747-9349-2905566F7289}" type="sibTrans" cxnId="{D657846E-782C-594C-8ED7-3013DC58F6C9}">
      <dgm:prSet/>
      <dgm:spPr>
        <a:blipFill>
          <a:blip xmlns:r="http://schemas.openxmlformats.org/officeDocument/2006/relationships" r:embed="rId2" cstate="screen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830BCCA-DBCB-C84A-8587-F9610B112C1F}">
      <dgm:prSet phldrT="[Text]"/>
      <dgm:spPr/>
      <dgm:t>
        <a:bodyPr/>
        <a:lstStyle/>
        <a:p>
          <a:r>
            <a:rPr lang="el-GR" dirty="0" smtClean="0"/>
            <a:t>Εθελοντική συμμετοχή προσώπων με ομοειδείς δραστηριότητες</a:t>
          </a:r>
          <a:endParaRPr lang="en-US" dirty="0"/>
        </a:p>
      </dgm:t>
    </dgm:pt>
    <dgm:pt modelId="{F6295B5F-4018-6448-B953-2C69CC28BD66}" type="parTrans" cxnId="{9AB9721E-1F81-9A4A-9D23-11DD52F1FC01}">
      <dgm:prSet/>
      <dgm:spPr/>
      <dgm:t>
        <a:bodyPr/>
        <a:lstStyle/>
        <a:p>
          <a:endParaRPr lang="en-US"/>
        </a:p>
      </dgm:t>
    </dgm:pt>
    <dgm:pt modelId="{2749C50D-6D34-9942-9C20-C1BDC343E341}" type="sibTrans" cxnId="{9AB9721E-1F81-9A4A-9D23-11DD52F1FC01}">
      <dgm:prSet/>
      <dgm:spPr>
        <a:blipFill>
          <a:blip xmlns:r="http://schemas.openxmlformats.org/officeDocument/2006/relationships" r:embed="rId3" cstate="screen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C1C0368-FA6F-7445-91F8-1DB2701F405B}">
      <dgm:prSet/>
      <dgm:spPr/>
      <dgm:t>
        <a:bodyPr/>
        <a:lstStyle/>
        <a:p>
          <a:r>
            <a:rPr lang="el-GR" dirty="0" smtClean="0"/>
            <a:t>Αυτονομία</a:t>
          </a:r>
          <a:r>
            <a:rPr lang="en-US" dirty="0" smtClean="0"/>
            <a:t>,</a:t>
          </a:r>
          <a:r>
            <a:rPr lang="el-GR" dirty="0" smtClean="0"/>
            <a:t> οικονομική και διοικητική ανεξαρτησία</a:t>
          </a:r>
          <a:endParaRPr lang="en-US" dirty="0"/>
        </a:p>
      </dgm:t>
    </dgm:pt>
    <dgm:pt modelId="{4306BA73-B599-804F-9937-182FFECBC723}" type="parTrans" cxnId="{1C1D5170-80BC-8741-BAB3-F34E2677246E}">
      <dgm:prSet/>
      <dgm:spPr/>
      <dgm:t>
        <a:bodyPr/>
        <a:lstStyle/>
        <a:p>
          <a:endParaRPr lang="en-US"/>
        </a:p>
      </dgm:t>
    </dgm:pt>
    <dgm:pt modelId="{E2EBCABF-A87E-D848-9BEE-27068113439D}" type="sibTrans" cxnId="{1C1D5170-80BC-8741-BAB3-F34E2677246E}">
      <dgm:prSet/>
      <dgm:spPr>
        <a:blipFill>
          <a:blip xmlns:r="http://schemas.openxmlformats.org/officeDocument/2006/relationships" r:embed="rId4" cstate="screen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423ED4C-8FDF-8B4C-B77E-FF443D60783F}">
      <dgm:prSet/>
      <dgm:spPr/>
      <dgm:t>
        <a:bodyPr/>
        <a:lstStyle/>
        <a:p>
          <a:r>
            <a:rPr lang="el-GR" dirty="0" smtClean="0"/>
            <a:t>Ενδιαφέρον για την κοινότητα</a:t>
          </a:r>
          <a:endParaRPr lang="en-US" dirty="0"/>
        </a:p>
      </dgm:t>
    </dgm:pt>
    <dgm:pt modelId="{B98BA4F3-57DC-F846-A619-6A79A334285A}" type="parTrans" cxnId="{2BCC441D-2C97-124F-87A5-D62C365F1F92}">
      <dgm:prSet/>
      <dgm:spPr/>
      <dgm:t>
        <a:bodyPr/>
        <a:lstStyle/>
        <a:p>
          <a:endParaRPr lang="en-US"/>
        </a:p>
      </dgm:t>
    </dgm:pt>
    <dgm:pt modelId="{5E218BC6-3D0A-9E4D-92E4-3F05494F64E9}" type="sibTrans" cxnId="{2BCC441D-2C97-124F-87A5-D62C365F1F92}">
      <dgm:prSet/>
      <dgm:spPr>
        <a:blipFill>
          <a:blip xmlns:r="http://schemas.openxmlformats.org/officeDocument/2006/relationships" r:embed="rId5" cstate="screen">
            <a:extLst>
              <a:ext uri="{28A0092B-C50C-407E-A947-70E740481C1C}"/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4A55E70-817F-8447-A1B1-0AEFCACAE02E}" type="pres">
      <dgm:prSet presAssocID="{11D7856D-7258-4A41-B020-EF8A5DD0B41E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5E1A2AFD-0014-A047-9A7B-7969775457B6}" type="pres">
      <dgm:prSet presAssocID="{0CE99953-B265-0D49-A2A8-556002389DBB}" presName="text1" presStyleCnt="0"/>
      <dgm:spPr/>
    </dgm:pt>
    <dgm:pt modelId="{D35F88E1-FD5E-BD46-8CFE-189D6E494BCD}" type="pres">
      <dgm:prSet presAssocID="{0CE99953-B265-0D49-A2A8-556002389DBB}" presName="textRepeatNode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D52934-F14D-AD44-A1E5-30C6C3213B01}" type="pres">
      <dgm:prSet presAssocID="{0CE99953-B265-0D49-A2A8-556002389DBB}" presName="textaccent1" presStyleCnt="0"/>
      <dgm:spPr/>
    </dgm:pt>
    <dgm:pt modelId="{C404E8DD-4E5F-BB4B-B72C-20F308DF8A70}" type="pres">
      <dgm:prSet presAssocID="{0CE99953-B265-0D49-A2A8-556002389DBB}" presName="accentRepeatNode" presStyleLbl="solidAlignAcc1" presStyleIdx="0" presStyleCnt="10"/>
      <dgm:spPr/>
    </dgm:pt>
    <dgm:pt modelId="{0D3CD881-58A7-6541-BC7B-429B33991787}" type="pres">
      <dgm:prSet presAssocID="{984CBA98-0338-6244-A54B-18EC09E07C35}" presName="image1" presStyleCnt="0"/>
      <dgm:spPr/>
    </dgm:pt>
    <dgm:pt modelId="{E26DD9DE-B4B1-9C48-87CA-0B4CA83B3AEB}" type="pres">
      <dgm:prSet presAssocID="{984CBA98-0338-6244-A54B-18EC09E07C35}" presName="imageRepeatNode" presStyleLbl="alignAcc1" presStyleIdx="0" presStyleCnt="5"/>
      <dgm:spPr/>
      <dgm:t>
        <a:bodyPr/>
        <a:lstStyle/>
        <a:p>
          <a:endParaRPr lang="en-US"/>
        </a:p>
      </dgm:t>
    </dgm:pt>
    <dgm:pt modelId="{67F7DA86-47C1-754B-9B1E-5CDFF57697A2}" type="pres">
      <dgm:prSet presAssocID="{984CBA98-0338-6244-A54B-18EC09E07C35}" presName="imageaccent1" presStyleCnt="0"/>
      <dgm:spPr/>
    </dgm:pt>
    <dgm:pt modelId="{805E4F3A-06C8-E747-8CE8-21B65105455F}" type="pres">
      <dgm:prSet presAssocID="{984CBA98-0338-6244-A54B-18EC09E07C35}" presName="accentRepeatNode" presStyleLbl="solidAlignAcc1" presStyleIdx="1" presStyleCnt="10"/>
      <dgm:spPr/>
    </dgm:pt>
    <dgm:pt modelId="{9266FF65-B64F-BB48-B78A-DD18D09520F1}" type="pres">
      <dgm:prSet presAssocID="{23D0BF6A-9C91-F242-9018-1AF4803F1193}" presName="text2" presStyleCnt="0"/>
      <dgm:spPr/>
    </dgm:pt>
    <dgm:pt modelId="{8BEC8C89-8DFE-CC4E-96E6-0D7F88D45620}" type="pres">
      <dgm:prSet presAssocID="{23D0BF6A-9C91-F242-9018-1AF4803F1193}" presName="textRepeatNode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59859-FDB3-4244-B809-2E56FE655043}" type="pres">
      <dgm:prSet presAssocID="{23D0BF6A-9C91-F242-9018-1AF4803F1193}" presName="textaccent2" presStyleCnt="0"/>
      <dgm:spPr/>
    </dgm:pt>
    <dgm:pt modelId="{2A77659E-AE0F-7A40-8226-7313890B6ED6}" type="pres">
      <dgm:prSet presAssocID="{23D0BF6A-9C91-F242-9018-1AF4803F1193}" presName="accentRepeatNode" presStyleLbl="solidAlignAcc1" presStyleIdx="2" presStyleCnt="10"/>
      <dgm:spPr/>
    </dgm:pt>
    <dgm:pt modelId="{127EFC91-4DBF-B746-8E4B-59E61016C7AA}" type="pres">
      <dgm:prSet presAssocID="{1AC01627-420D-F747-9349-2905566F7289}" presName="image2" presStyleCnt="0"/>
      <dgm:spPr/>
    </dgm:pt>
    <dgm:pt modelId="{B685E6BD-99E6-054A-8FB1-1DAC1095779E}" type="pres">
      <dgm:prSet presAssocID="{1AC01627-420D-F747-9349-2905566F7289}" presName="imageRepeatNode" presStyleLbl="alignAcc1" presStyleIdx="1" presStyleCnt="5"/>
      <dgm:spPr/>
      <dgm:t>
        <a:bodyPr/>
        <a:lstStyle/>
        <a:p>
          <a:endParaRPr lang="en-US"/>
        </a:p>
      </dgm:t>
    </dgm:pt>
    <dgm:pt modelId="{09D6279D-FE3C-7A41-9BCE-126836461C4F}" type="pres">
      <dgm:prSet presAssocID="{1AC01627-420D-F747-9349-2905566F7289}" presName="imageaccent2" presStyleCnt="0"/>
      <dgm:spPr/>
    </dgm:pt>
    <dgm:pt modelId="{F5920690-6B83-6840-B8DB-7367E484958A}" type="pres">
      <dgm:prSet presAssocID="{1AC01627-420D-F747-9349-2905566F7289}" presName="accentRepeatNode" presStyleLbl="solidAlignAcc1" presStyleIdx="3" presStyleCnt="10"/>
      <dgm:spPr/>
    </dgm:pt>
    <dgm:pt modelId="{FC953B6A-6D9B-4A41-9830-7AC281D44151}" type="pres">
      <dgm:prSet presAssocID="{D830BCCA-DBCB-C84A-8587-F9610B112C1F}" presName="text3" presStyleCnt="0"/>
      <dgm:spPr/>
    </dgm:pt>
    <dgm:pt modelId="{7F981D13-B396-1441-9809-27CD53C943AC}" type="pres">
      <dgm:prSet presAssocID="{D830BCCA-DBCB-C84A-8587-F9610B112C1F}" presName="textRepeatNode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9B6D2-4245-8640-BD83-E7AFEFCD0B42}" type="pres">
      <dgm:prSet presAssocID="{D830BCCA-DBCB-C84A-8587-F9610B112C1F}" presName="textaccent3" presStyleCnt="0"/>
      <dgm:spPr/>
    </dgm:pt>
    <dgm:pt modelId="{213FA115-A013-004B-B367-9B1A676485A1}" type="pres">
      <dgm:prSet presAssocID="{D830BCCA-DBCB-C84A-8587-F9610B112C1F}" presName="accentRepeatNode" presStyleLbl="solidAlignAcc1" presStyleIdx="4" presStyleCnt="10"/>
      <dgm:spPr/>
    </dgm:pt>
    <dgm:pt modelId="{AADB4341-A1E5-2645-AC76-45337A8BDC39}" type="pres">
      <dgm:prSet presAssocID="{2749C50D-6D34-9942-9C20-C1BDC343E341}" presName="image3" presStyleCnt="0"/>
      <dgm:spPr/>
    </dgm:pt>
    <dgm:pt modelId="{03315CB3-D324-5041-BBFA-829B8F1A8881}" type="pres">
      <dgm:prSet presAssocID="{2749C50D-6D34-9942-9C20-C1BDC343E341}" presName="imageRepeatNode" presStyleLbl="alignAcc1" presStyleIdx="2" presStyleCnt="5"/>
      <dgm:spPr/>
      <dgm:t>
        <a:bodyPr/>
        <a:lstStyle/>
        <a:p>
          <a:endParaRPr lang="en-US"/>
        </a:p>
      </dgm:t>
    </dgm:pt>
    <dgm:pt modelId="{5AED936E-0A05-1848-84E5-129E1A79708C}" type="pres">
      <dgm:prSet presAssocID="{2749C50D-6D34-9942-9C20-C1BDC343E341}" presName="imageaccent3" presStyleCnt="0"/>
      <dgm:spPr/>
    </dgm:pt>
    <dgm:pt modelId="{558D6E4B-EA46-514C-8180-F30025AACA9C}" type="pres">
      <dgm:prSet presAssocID="{2749C50D-6D34-9942-9C20-C1BDC343E341}" presName="accentRepeatNode" presStyleLbl="solidAlignAcc1" presStyleIdx="5" presStyleCnt="10"/>
      <dgm:spPr/>
    </dgm:pt>
    <dgm:pt modelId="{D0DA34C6-FDE5-8942-B33F-44A6C8E20727}" type="pres">
      <dgm:prSet presAssocID="{9C1C0368-FA6F-7445-91F8-1DB2701F405B}" presName="text4" presStyleCnt="0"/>
      <dgm:spPr/>
    </dgm:pt>
    <dgm:pt modelId="{EAB47F80-C975-9B46-BAA7-119E9D4B8461}" type="pres">
      <dgm:prSet presAssocID="{9C1C0368-FA6F-7445-91F8-1DB2701F405B}" presName="textRepeatNode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81DB4-617C-784A-9BB4-93C936C5BBB7}" type="pres">
      <dgm:prSet presAssocID="{9C1C0368-FA6F-7445-91F8-1DB2701F405B}" presName="textaccent4" presStyleCnt="0"/>
      <dgm:spPr/>
    </dgm:pt>
    <dgm:pt modelId="{7E23DB82-9440-5547-B96D-72A341918A5E}" type="pres">
      <dgm:prSet presAssocID="{9C1C0368-FA6F-7445-91F8-1DB2701F405B}" presName="accentRepeatNode" presStyleLbl="solidAlignAcc1" presStyleIdx="6" presStyleCnt="10"/>
      <dgm:spPr/>
    </dgm:pt>
    <dgm:pt modelId="{BF1CC215-A22E-2840-A1FC-57CBA0FE0140}" type="pres">
      <dgm:prSet presAssocID="{E2EBCABF-A87E-D848-9BEE-27068113439D}" presName="image4" presStyleCnt="0"/>
      <dgm:spPr/>
    </dgm:pt>
    <dgm:pt modelId="{FBDE771C-5B6A-3044-9D65-EDB4FD94E8A4}" type="pres">
      <dgm:prSet presAssocID="{E2EBCABF-A87E-D848-9BEE-27068113439D}" presName="imageRepeatNode" presStyleLbl="alignAcc1" presStyleIdx="3" presStyleCnt="5"/>
      <dgm:spPr/>
      <dgm:t>
        <a:bodyPr/>
        <a:lstStyle/>
        <a:p>
          <a:endParaRPr lang="en-US"/>
        </a:p>
      </dgm:t>
    </dgm:pt>
    <dgm:pt modelId="{C9CDCEE8-385B-0C4C-B414-D9869C477368}" type="pres">
      <dgm:prSet presAssocID="{E2EBCABF-A87E-D848-9BEE-27068113439D}" presName="imageaccent4" presStyleCnt="0"/>
      <dgm:spPr/>
    </dgm:pt>
    <dgm:pt modelId="{9C2813E7-09B4-9147-B18D-7DD65BC6237B}" type="pres">
      <dgm:prSet presAssocID="{E2EBCABF-A87E-D848-9BEE-27068113439D}" presName="accentRepeatNode" presStyleLbl="solidAlignAcc1" presStyleIdx="7" presStyleCnt="10"/>
      <dgm:spPr/>
    </dgm:pt>
    <dgm:pt modelId="{4E690213-1C34-3342-9DDB-17F21CCB29C4}" type="pres">
      <dgm:prSet presAssocID="{2423ED4C-8FDF-8B4C-B77E-FF443D60783F}" presName="text5" presStyleCnt="0"/>
      <dgm:spPr/>
    </dgm:pt>
    <dgm:pt modelId="{EDAE6C46-01F2-7A4A-8B94-F561E45B49E2}" type="pres">
      <dgm:prSet presAssocID="{2423ED4C-8FDF-8B4C-B77E-FF443D60783F}" presName="textRepeatNode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9AEF8-C3AD-9C48-929E-F78B76106424}" type="pres">
      <dgm:prSet presAssocID="{2423ED4C-8FDF-8B4C-B77E-FF443D60783F}" presName="textaccent5" presStyleCnt="0"/>
      <dgm:spPr/>
    </dgm:pt>
    <dgm:pt modelId="{BCF12CA9-AD08-324D-A7DF-853EF38800CE}" type="pres">
      <dgm:prSet presAssocID="{2423ED4C-8FDF-8B4C-B77E-FF443D60783F}" presName="accentRepeatNode" presStyleLbl="solidAlignAcc1" presStyleIdx="8" presStyleCnt="10"/>
      <dgm:spPr/>
    </dgm:pt>
    <dgm:pt modelId="{EE16CEB0-51E5-9941-9252-53B5C6AA2BF6}" type="pres">
      <dgm:prSet presAssocID="{5E218BC6-3D0A-9E4D-92E4-3F05494F64E9}" presName="image5" presStyleCnt="0"/>
      <dgm:spPr/>
    </dgm:pt>
    <dgm:pt modelId="{3758608B-EDE1-DD47-943B-22FC13F0B60C}" type="pres">
      <dgm:prSet presAssocID="{5E218BC6-3D0A-9E4D-92E4-3F05494F64E9}" presName="imageRepeatNode" presStyleLbl="alignAcc1" presStyleIdx="4" presStyleCnt="5"/>
      <dgm:spPr/>
      <dgm:t>
        <a:bodyPr/>
        <a:lstStyle/>
        <a:p>
          <a:endParaRPr lang="en-US"/>
        </a:p>
      </dgm:t>
    </dgm:pt>
    <dgm:pt modelId="{57139A0D-7E92-1A4C-899B-01D887C7A405}" type="pres">
      <dgm:prSet presAssocID="{5E218BC6-3D0A-9E4D-92E4-3F05494F64E9}" presName="imageaccent5" presStyleCnt="0"/>
      <dgm:spPr/>
    </dgm:pt>
    <dgm:pt modelId="{84278DB4-D0E2-494D-9A22-B64F48A8785C}" type="pres">
      <dgm:prSet presAssocID="{5E218BC6-3D0A-9E4D-92E4-3F05494F64E9}" presName="accentRepeatNode" presStyleLbl="solidAlignAcc1" presStyleIdx="9" presStyleCnt="10"/>
      <dgm:spPr/>
    </dgm:pt>
  </dgm:ptLst>
  <dgm:cxnLst>
    <dgm:cxn modelId="{2891C2CC-9A18-3049-B2E5-594396929FEE}" type="presOf" srcId="{5E218BC6-3D0A-9E4D-92E4-3F05494F64E9}" destId="{3758608B-EDE1-DD47-943B-22FC13F0B60C}" srcOrd="0" destOrd="0" presId="urn:microsoft.com/office/officeart/2008/layout/HexagonCluster"/>
    <dgm:cxn modelId="{DC39387F-BB8C-EF41-BD84-C28B21B85B00}" type="presOf" srcId="{984CBA98-0338-6244-A54B-18EC09E07C35}" destId="{E26DD9DE-B4B1-9C48-87CA-0B4CA83B3AEB}" srcOrd="0" destOrd="0" presId="urn:microsoft.com/office/officeart/2008/layout/HexagonCluster"/>
    <dgm:cxn modelId="{2BCC441D-2C97-124F-87A5-D62C365F1F92}" srcId="{11D7856D-7258-4A41-B020-EF8A5DD0B41E}" destId="{2423ED4C-8FDF-8B4C-B77E-FF443D60783F}" srcOrd="4" destOrd="0" parTransId="{B98BA4F3-57DC-F846-A619-6A79A334285A}" sibTransId="{5E218BC6-3D0A-9E4D-92E4-3F05494F64E9}"/>
    <dgm:cxn modelId="{824583ED-91F6-5748-8791-AAF1E7B83BDB}" type="presOf" srcId="{2749C50D-6D34-9942-9C20-C1BDC343E341}" destId="{03315CB3-D324-5041-BBFA-829B8F1A8881}" srcOrd="0" destOrd="0" presId="urn:microsoft.com/office/officeart/2008/layout/HexagonCluster"/>
    <dgm:cxn modelId="{4642880F-ED10-0743-8637-E4D6ACB69321}" type="presOf" srcId="{0CE99953-B265-0D49-A2A8-556002389DBB}" destId="{D35F88E1-FD5E-BD46-8CFE-189D6E494BCD}" srcOrd="0" destOrd="0" presId="urn:microsoft.com/office/officeart/2008/layout/HexagonCluster"/>
    <dgm:cxn modelId="{1DCF9849-C1DF-654E-88ED-D342DD5043D2}" type="presOf" srcId="{E2EBCABF-A87E-D848-9BEE-27068113439D}" destId="{FBDE771C-5B6A-3044-9D65-EDB4FD94E8A4}" srcOrd="0" destOrd="0" presId="urn:microsoft.com/office/officeart/2008/layout/HexagonCluster"/>
    <dgm:cxn modelId="{38603A60-C601-DA4F-B649-2BE4F3FB32FC}" type="presOf" srcId="{11D7856D-7258-4A41-B020-EF8A5DD0B41E}" destId="{64A55E70-817F-8447-A1B1-0AEFCACAE02E}" srcOrd="0" destOrd="0" presId="urn:microsoft.com/office/officeart/2008/layout/HexagonCluster"/>
    <dgm:cxn modelId="{D657846E-782C-594C-8ED7-3013DC58F6C9}" srcId="{11D7856D-7258-4A41-B020-EF8A5DD0B41E}" destId="{23D0BF6A-9C91-F242-9018-1AF4803F1193}" srcOrd="1" destOrd="0" parTransId="{C808A766-85BC-514A-986F-CF359FE48BE9}" sibTransId="{1AC01627-420D-F747-9349-2905566F7289}"/>
    <dgm:cxn modelId="{2329F73C-2868-7C44-8155-5B21832915C3}" type="presOf" srcId="{1AC01627-420D-F747-9349-2905566F7289}" destId="{B685E6BD-99E6-054A-8FB1-1DAC1095779E}" srcOrd="0" destOrd="0" presId="urn:microsoft.com/office/officeart/2008/layout/HexagonCluster"/>
    <dgm:cxn modelId="{5C51A56E-A554-C643-B0F9-3BB8EF9D2420}" type="presOf" srcId="{2423ED4C-8FDF-8B4C-B77E-FF443D60783F}" destId="{EDAE6C46-01F2-7A4A-8B94-F561E45B49E2}" srcOrd="0" destOrd="0" presId="urn:microsoft.com/office/officeart/2008/layout/HexagonCluster"/>
    <dgm:cxn modelId="{E08B4CD0-3BD2-3342-851D-17FBC4C51562}" type="presOf" srcId="{23D0BF6A-9C91-F242-9018-1AF4803F1193}" destId="{8BEC8C89-8DFE-CC4E-96E6-0D7F88D45620}" srcOrd="0" destOrd="0" presId="urn:microsoft.com/office/officeart/2008/layout/HexagonCluster"/>
    <dgm:cxn modelId="{1C1D5170-80BC-8741-BAB3-F34E2677246E}" srcId="{11D7856D-7258-4A41-B020-EF8A5DD0B41E}" destId="{9C1C0368-FA6F-7445-91F8-1DB2701F405B}" srcOrd="3" destOrd="0" parTransId="{4306BA73-B599-804F-9937-182FFECBC723}" sibTransId="{E2EBCABF-A87E-D848-9BEE-27068113439D}"/>
    <dgm:cxn modelId="{9AB9721E-1F81-9A4A-9D23-11DD52F1FC01}" srcId="{11D7856D-7258-4A41-B020-EF8A5DD0B41E}" destId="{D830BCCA-DBCB-C84A-8587-F9610B112C1F}" srcOrd="2" destOrd="0" parTransId="{F6295B5F-4018-6448-B953-2C69CC28BD66}" sibTransId="{2749C50D-6D34-9942-9C20-C1BDC343E341}"/>
    <dgm:cxn modelId="{58C242E9-9F68-6F40-9021-403EE7DE6604}" type="presOf" srcId="{D830BCCA-DBCB-C84A-8587-F9610B112C1F}" destId="{7F981D13-B396-1441-9809-27CD53C943AC}" srcOrd="0" destOrd="0" presId="urn:microsoft.com/office/officeart/2008/layout/HexagonCluster"/>
    <dgm:cxn modelId="{68144930-44CE-E241-84E0-11AA12B11111}" type="presOf" srcId="{9C1C0368-FA6F-7445-91F8-1DB2701F405B}" destId="{EAB47F80-C975-9B46-BAA7-119E9D4B8461}" srcOrd="0" destOrd="0" presId="urn:microsoft.com/office/officeart/2008/layout/HexagonCluster"/>
    <dgm:cxn modelId="{CE2AA804-F413-524F-9CC9-B414642D0773}" srcId="{11D7856D-7258-4A41-B020-EF8A5DD0B41E}" destId="{0CE99953-B265-0D49-A2A8-556002389DBB}" srcOrd="0" destOrd="0" parTransId="{3884B9A8-ECAB-7A4A-B587-7AFE2E0DAA4A}" sibTransId="{984CBA98-0338-6244-A54B-18EC09E07C35}"/>
    <dgm:cxn modelId="{BA0C81D7-B3A1-004E-A0F7-4C1393C70D59}" type="presParOf" srcId="{64A55E70-817F-8447-A1B1-0AEFCACAE02E}" destId="{5E1A2AFD-0014-A047-9A7B-7969775457B6}" srcOrd="0" destOrd="0" presId="urn:microsoft.com/office/officeart/2008/layout/HexagonCluster"/>
    <dgm:cxn modelId="{96DB2807-CF96-7142-AEF8-85432761217D}" type="presParOf" srcId="{5E1A2AFD-0014-A047-9A7B-7969775457B6}" destId="{D35F88E1-FD5E-BD46-8CFE-189D6E494BCD}" srcOrd="0" destOrd="0" presId="urn:microsoft.com/office/officeart/2008/layout/HexagonCluster"/>
    <dgm:cxn modelId="{8BBD1798-BDBD-8242-AB7E-BEC8C6663884}" type="presParOf" srcId="{64A55E70-817F-8447-A1B1-0AEFCACAE02E}" destId="{BAD52934-F14D-AD44-A1E5-30C6C3213B01}" srcOrd="1" destOrd="0" presId="urn:microsoft.com/office/officeart/2008/layout/HexagonCluster"/>
    <dgm:cxn modelId="{7D9AE190-4E2D-D44B-809F-A3B72F4812E4}" type="presParOf" srcId="{BAD52934-F14D-AD44-A1E5-30C6C3213B01}" destId="{C404E8DD-4E5F-BB4B-B72C-20F308DF8A70}" srcOrd="0" destOrd="0" presId="urn:microsoft.com/office/officeart/2008/layout/HexagonCluster"/>
    <dgm:cxn modelId="{1C38DAD3-6BA5-F241-95C2-CD33CFAC9D48}" type="presParOf" srcId="{64A55E70-817F-8447-A1B1-0AEFCACAE02E}" destId="{0D3CD881-58A7-6541-BC7B-429B33991787}" srcOrd="2" destOrd="0" presId="urn:microsoft.com/office/officeart/2008/layout/HexagonCluster"/>
    <dgm:cxn modelId="{B9287DC1-1596-F247-94CA-65601FBBE252}" type="presParOf" srcId="{0D3CD881-58A7-6541-BC7B-429B33991787}" destId="{E26DD9DE-B4B1-9C48-87CA-0B4CA83B3AEB}" srcOrd="0" destOrd="0" presId="urn:microsoft.com/office/officeart/2008/layout/HexagonCluster"/>
    <dgm:cxn modelId="{1F5499D8-CE3F-F64C-8754-DAAF327E419C}" type="presParOf" srcId="{64A55E70-817F-8447-A1B1-0AEFCACAE02E}" destId="{67F7DA86-47C1-754B-9B1E-5CDFF57697A2}" srcOrd="3" destOrd="0" presId="urn:microsoft.com/office/officeart/2008/layout/HexagonCluster"/>
    <dgm:cxn modelId="{1DF83141-67EC-184E-80DC-29A418979F34}" type="presParOf" srcId="{67F7DA86-47C1-754B-9B1E-5CDFF57697A2}" destId="{805E4F3A-06C8-E747-8CE8-21B65105455F}" srcOrd="0" destOrd="0" presId="urn:microsoft.com/office/officeart/2008/layout/HexagonCluster"/>
    <dgm:cxn modelId="{52733196-3C50-FA4A-B8D1-0CEE17E7BB25}" type="presParOf" srcId="{64A55E70-817F-8447-A1B1-0AEFCACAE02E}" destId="{9266FF65-B64F-BB48-B78A-DD18D09520F1}" srcOrd="4" destOrd="0" presId="urn:microsoft.com/office/officeart/2008/layout/HexagonCluster"/>
    <dgm:cxn modelId="{E785BF12-7FCD-D048-8D37-DCF94E60D97E}" type="presParOf" srcId="{9266FF65-B64F-BB48-B78A-DD18D09520F1}" destId="{8BEC8C89-8DFE-CC4E-96E6-0D7F88D45620}" srcOrd="0" destOrd="0" presId="urn:microsoft.com/office/officeart/2008/layout/HexagonCluster"/>
    <dgm:cxn modelId="{ED820749-87D5-9941-BB24-88AB1D16319B}" type="presParOf" srcId="{64A55E70-817F-8447-A1B1-0AEFCACAE02E}" destId="{10E59859-FDB3-4244-B809-2E56FE655043}" srcOrd="5" destOrd="0" presId="urn:microsoft.com/office/officeart/2008/layout/HexagonCluster"/>
    <dgm:cxn modelId="{DB8B9F9D-0EDE-7342-B473-4C19A77822AF}" type="presParOf" srcId="{10E59859-FDB3-4244-B809-2E56FE655043}" destId="{2A77659E-AE0F-7A40-8226-7313890B6ED6}" srcOrd="0" destOrd="0" presId="urn:microsoft.com/office/officeart/2008/layout/HexagonCluster"/>
    <dgm:cxn modelId="{3FC9C307-87A6-1B43-A494-1D5606DB906B}" type="presParOf" srcId="{64A55E70-817F-8447-A1B1-0AEFCACAE02E}" destId="{127EFC91-4DBF-B746-8E4B-59E61016C7AA}" srcOrd="6" destOrd="0" presId="urn:microsoft.com/office/officeart/2008/layout/HexagonCluster"/>
    <dgm:cxn modelId="{63E7B6AB-9257-5046-9E25-4EBEE68378BB}" type="presParOf" srcId="{127EFC91-4DBF-B746-8E4B-59E61016C7AA}" destId="{B685E6BD-99E6-054A-8FB1-1DAC1095779E}" srcOrd="0" destOrd="0" presId="urn:microsoft.com/office/officeart/2008/layout/HexagonCluster"/>
    <dgm:cxn modelId="{A76C90E5-C4EF-B14F-A158-3CC208BFF79F}" type="presParOf" srcId="{64A55E70-817F-8447-A1B1-0AEFCACAE02E}" destId="{09D6279D-FE3C-7A41-9BCE-126836461C4F}" srcOrd="7" destOrd="0" presId="urn:microsoft.com/office/officeart/2008/layout/HexagonCluster"/>
    <dgm:cxn modelId="{BC722F2D-CE06-3F41-9515-6BF80BEF3668}" type="presParOf" srcId="{09D6279D-FE3C-7A41-9BCE-126836461C4F}" destId="{F5920690-6B83-6840-B8DB-7367E484958A}" srcOrd="0" destOrd="0" presId="urn:microsoft.com/office/officeart/2008/layout/HexagonCluster"/>
    <dgm:cxn modelId="{6D84D761-0967-8E4D-925B-58DDD2D46860}" type="presParOf" srcId="{64A55E70-817F-8447-A1B1-0AEFCACAE02E}" destId="{FC953B6A-6D9B-4A41-9830-7AC281D44151}" srcOrd="8" destOrd="0" presId="urn:microsoft.com/office/officeart/2008/layout/HexagonCluster"/>
    <dgm:cxn modelId="{1514BFE9-268D-004A-B506-DC628219AC6C}" type="presParOf" srcId="{FC953B6A-6D9B-4A41-9830-7AC281D44151}" destId="{7F981D13-B396-1441-9809-27CD53C943AC}" srcOrd="0" destOrd="0" presId="urn:microsoft.com/office/officeart/2008/layout/HexagonCluster"/>
    <dgm:cxn modelId="{632F5F9B-19AC-564B-AD6F-EA107E5C624C}" type="presParOf" srcId="{64A55E70-817F-8447-A1B1-0AEFCACAE02E}" destId="{7139B6D2-4245-8640-BD83-E7AFEFCD0B42}" srcOrd="9" destOrd="0" presId="urn:microsoft.com/office/officeart/2008/layout/HexagonCluster"/>
    <dgm:cxn modelId="{3614DB66-D12A-3643-B1F5-DCFABCD8BD52}" type="presParOf" srcId="{7139B6D2-4245-8640-BD83-E7AFEFCD0B42}" destId="{213FA115-A013-004B-B367-9B1A676485A1}" srcOrd="0" destOrd="0" presId="urn:microsoft.com/office/officeart/2008/layout/HexagonCluster"/>
    <dgm:cxn modelId="{814F8A1C-4F4E-E24A-9197-D1D5803F0C06}" type="presParOf" srcId="{64A55E70-817F-8447-A1B1-0AEFCACAE02E}" destId="{AADB4341-A1E5-2645-AC76-45337A8BDC39}" srcOrd="10" destOrd="0" presId="urn:microsoft.com/office/officeart/2008/layout/HexagonCluster"/>
    <dgm:cxn modelId="{07829569-EB04-1442-8ABA-6C8925B7F446}" type="presParOf" srcId="{AADB4341-A1E5-2645-AC76-45337A8BDC39}" destId="{03315CB3-D324-5041-BBFA-829B8F1A8881}" srcOrd="0" destOrd="0" presId="urn:microsoft.com/office/officeart/2008/layout/HexagonCluster"/>
    <dgm:cxn modelId="{D6D7F51B-33F7-1141-BD82-4602DE8809A8}" type="presParOf" srcId="{64A55E70-817F-8447-A1B1-0AEFCACAE02E}" destId="{5AED936E-0A05-1848-84E5-129E1A79708C}" srcOrd="11" destOrd="0" presId="urn:microsoft.com/office/officeart/2008/layout/HexagonCluster"/>
    <dgm:cxn modelId="{194E062C-31ED-E841-AE78-3014901E4982}" type="presParOf" srcId="{5AED936E-0A05-1848-84E5-129E1A79708C}" destId="{558D6E4B-EA46-514C-8180-F30025AACA9C}" srcOrd="0" destOrd="0" presId="urn:microsoft.com/office/officeart/2008/layout/HexagonCluster"/>
    <dgm:cxn modelId="{5729C9D4-42A3-CD4B-BFFC-C5DA8C357C94}" type="presParOf" srcId="{64A55E70-817F-8447-A1B1-0AEFCACAE02E}" destId="{D0DA34C6-FDE5-8942-B33F-44A6C8E20727}" srcOrd="12" destOrd="0" presId="urn:microsoft.com/office/officeart/2008/layout/HexagonCluster"/>
    <dgm:cxn modelId="{015B30A0-16C4-084E-A516-AFB9B745A4B0}" type="presParOf" srcId="{D0DA34C6-FDE5-8942-B33F-44A6C8E20727}" destId="{EAB47F80-C975-9B46-BAA7-119E9D4B8461}" srcOrd="0" destOrd="0" presId="urn:microsoft.com/office/officeart/2008/layout/HexagonCluster"/>
    <dgm:cxn modelId="{B63A9BF5-0339-8440-BF22-7F80425B2C08}" type="presParOf" srcId="{64A55E70-817F-8447-A1B1-0AEFCACAE02E}" destId="{A6981DB4-617C-784A-9BB4-93C936C5BBB7}" srcOrd="13" destOrd="0" presId="urn:microsoft.com/office/officeart/2008/layout/HexagonCluster"/>
    <dgm:cxn modelId="{884957FB-8267-2644-8F5A-5424F1CF53D9}" type="presParOf" srcId="{A6981DB4-617C-784A-9BB4-93C936C5BBB7}" destId="{7E23DB82-9440-5547-B96D-72A341918A5E}" srcOrd="0" destOrd="0" presId="urn:microsoft.com/office/officeart/2008/layout/HexagonCluster"/>
    <dgm:cxn modelId="{48F662F8-646B-FB40-B44B-4B1CC26B00CA}" type="presParOf" srcId="{64A55E70-817F-8447-A1B1-0AEFCACAE02E}" destId="{BF1CC215-A22E-2840-A1FC-57CBA0FE0140}" srcOrd="14" destOrd="0" presId="urn:microsoft.com/office/officeart/2008/layout/HexagonCluster"/>
    <dgm:cxn modelId="{ABF6A4F9-3A7B-084C-85B1-870369B41506}" type="presParOf" srcId="{BF1CC215-A22E-2840-A1FC-57CBA0FE0140}" destId="{FBDE771C-5B6A-3044-9D65-EDB4FD94E8A4}" srcOrd="0" destOrd="0" presId="urn:microsoft.com/office/officeart/2008/layout/HexagonCluster"/>
    <dgm:cxn modelId="{AE9C89D1-3312-204E-A32E-95A11E07123A}" type="presParOf" srcId="{64A55E70-817F-8447-A1B1-0AEFCACAE02E}" destId="{C9CDCEE8-385B-0C4C-B414-D9869C477368}" srcOrd="15" destOrd="0" presId="urn:microsoft.com/office/officeart/2008/layout/HexagonCluster"/>
    <dgm:cxn modelId="{27F1892C-A013-4048-8697-598EBE1C0E80}" type="presParOf" srcId="{C9CDCEE8-385B-0C4C-B414-D9869C477368}" destId="{9C2813E7-09B4-9147-B18D-7DD65BC6237B}" srcOrd="0" destOrd="0" presId="urn:microsoft.com/office/officeart/2008/layout/HexagonCluster"/>
    <dgm:cxn modelId="{627E3241-A616-3E40-84F1-EF046AE417B3}" type="presParOf" srcId="{64A55E70-817F-8447-A1B1-0AEFCACAE02E}" destId="{4E690213-1C34-3342-9DDB-17F21CCB29C4}" srcOrd="16" destOrd="0" presId="urn:microsoft.com/office/officeart/2008/layout/HexagonCluster"/>
    <dgm:cxn modelId="{A38DB3C9-189A-4649-A963-EC1B430499BA}" type="presParOf" srcId="{4E690213-1C34-3342-9DDB-17F21CCB29C4}" destId="{EDAE6C46-01F2-7A4A-8B94-F561E45B49E2}" srcOrd="0" destOrd="0" presId="urn:microsoft.com/office/officeart/2008/layout/HexagonCluster"/>
    <dgm:cxn modelId="{A4414D3C-1785-6F41-AEFE-507052F7C8AE}" type="presParOf" srcId="{64A55E70-817F-8447-A1B1-0AEFCACAE02E}" destId="{8D99AEF8-C3AD-9C48-929E-F78B76106424}" srcOrd="17" destOrd="0" presId="urn:microsoft.com/office/officeart/2008/layout/HexagonCluster"/>
    <dgm:cxn modelId="{BB425EAF-41BD-7A43-B338-0653FA23168C}" type="presParOf" srcId="{8D99AEF8-C3AD-9C48-929E-F78B76106424}" destId="{BCF12CA9-AD08-324D-A7DF-853EF38800CE}" srcOrd="0" destOrd="0" presId="urn:microsoft.com/office/officeart/2008/layout/HexagonCluster"/>
    <dgm:cxn modelId="{A662D342-6C6A-5E43-98FF-184159B9CF95}" type="presParOf" srcId="{64A55E70-817F-8447-A1B1-0AEFCACAE02E}" destId="{EE16CEB0-51E5-9941-9252-53B5C6AA2BF6}" srcOrd="18" destOrd="0" presId="urn:microsoft.com/office/officeart/2008/layout/HexagonCluster"/>
    <dgm:cxn modelId="{81BB2D97-514F-814B-A7AC-BF6ACF366F86}" type="presParOf" srcId="{EE16CEB0-51E5-9941-9252-53B5C6AA2BF6}" destId="{3758608B-EDE1-DD47-943B-22FC13F0B60C}" srcOrd="0" destOrd="0" presId="urn:microsoft.com/office/officeart/2008/layout/HexagonCluster"/>
    <dgm:cxn modelId="{0C28268C-E258-7D4F-A19B-963C9F6DEB7A}" type="presParOf" srcId="{64A55E70-817F-8447-A1B1-0AEFCACAE02E}" destId="{57139A0D-7E92-1A4C-899B-01D887C7A405}" srcOrd="19" destOrd="0" presId="urn:microsoft.com/office/officeart/2008/layout/HexagonCluster"/>
    <dgm:cxn modelId="{5BF38C59-9F6F-1543-80B1-DA669CC1DE65}" type="presParOf" srcId="{57139A0D-7E92-1A4C-899B-01D887C7A405}" destId="{84278DB4-D0E2-494D-9A22-B64F48A8785C}" srcOrd="0" destOrd="0" presId="urn:microsoft.com/office/officeart/2008/layout/HexagonCluster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3530F-7031-D34A-B7CB-2314D7142F2A}" type="doc">
      <dgm:prSet loTypeId="urn:microsoft.com/office/officeart/2005/8/layout/list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15A7E1D-7E2A-BA44-AF3B-F77B4703E6BA}">
      <dgm:prSet phldrT="[Text]"/>
      <dgm:spPr/>
      <dgm:t>
        <a:bodyPr/>
        <a:lstStyle/>
        <a:p>
          <a:r>
            <a:rPr lang="el-GR" dirty="0" smtClean="0"/>
            <a:t>Υπέρμετρος Δανεισμός</a:t>
          </a:r>
          <a:endParaRPr lang="en-US" dirty="0"/>
        </a:p>
      </dgm:t>
    </dgm:pt>
    <dgm:pt modelId="{6FE46232-CD1C-9D4C-888E-CC079B4DE45C}" type="parTrans" cxnId="{9E296CB5-92DB-0B4B-9BC8-8401FC70858B}">
      <dgm:prSet/>
      <dgm:spPr/>
      <dgm:t>
        <a:bodyPr/>
        <a:lstStyle/>
        <a:p>
          <a:endParaRPr lang="en-US"/>
        </a:p>
      </dgm:t>
    </dgm:pt>
    <dgm:pt modelId="{BD5A6723-40B3-9546-BAC5-9CC248FA9A48}" type="sibTrans" cxnId="{9E296CB5-92DB-0B4B-9BC8-8401FC70858B}">
      <dgm:prSet/>
      <dgm:spPr/>
      <dgm:t>
        <a:bodyPr/>
        <a:lstStyle/>
        <a:p>
          <a:endParaRPr lang="en-US"/>
        </a:p>
      </dgm:t>
    </dgm:pt>
    <dgm:pt modelId="{6662DC51-0E40-D24D-9E48-0446EF9B8DDF}">
      <dgm:prSet phldrT="[Text]"/>
      <dgm:spPr/>
      <dgm:t>
        <a:bodyPr/>
        <a:lstStyle/>
        <a:p>
          <a:r>
            <a:rPr lang="el-GR" dirty="0" smtClean="0"/>
            <a:t>Συσσωρευμένες Ζημιές</a:t>
          </a:r>
          <a:endParaRPr lang="en-US" dirty="0"/>
        </a:p>
      </dgm:t>
    </dgm:pt>
    <dgm:pt modelId="{6B643DB8-A33F-C94B-AA66-25F194568425}" type="parTrans" cxnId="{81E74D0F-D9D2-7943-867C-5CE17E8F242A}">
      <dgm:prSet/>
      <dgm:spPr/>
      <dgm:t>
        <a:bodyPr/>
        <a:lstStyle/>
        <a:p>
          <a:endParaRPr lang="en-US"/>
        </a:p>
      </dgm:t>
    </dgm:pt>
    <dgm:pt modelId="{D0E58124-0796-FC49-A366-2AEBA3333272}" type="sibTrans" cxnId="{81E74D0F-D9D2-7943-867C-5CE17E8F242A}">
      <dgm:prSet/>
      <dgm:spPr/>
      <dgm:t>
        <a:bodyPr/>
        <a:lstStyle/>
        <a:p>
          <a:endParaRPr lang="en-US"/>
        </a:p>
      </dgm:t>
    </dgm:pt>
    <dgm:pt modelId="{8FA6301F-FA19-ED47-BF82-8F3563913A0F}">
      <dgm:prSet phldrT="[Text]"/>
      <dgm:spPr/>
      <dgm:t>
        <a:bodyPr/>
        <a:lstStyle/>
        <a:p>
          <a:r>
            <a:rPr lang="el-GR" dirty="0" smtClean="0"/>
            <a:t>Ελλειμματικοί Προϋπολογισμοί</a:t>
          </a:r>
          <a:endParaRPr lang="en-US" dirty="0"/>
        </a:p>
      </dgm:t>
    </dgm:pt>
    <dgm:pt modelId="{EDA4D86C-F708-454C-8F8B-B2F3288A65EB}" type="parTrans" cxnId="{C396C7A4-C4F8-5C49-93EA-7B481A623514}">
      <dgm:prSet/>
      <dgm:spPr/>
      <dgm:t>
        <a:bodyPr/>
        <a:lstStyle/>
        <a:p>
          <a:endParaRPr lang="en-US"/>
        </a:p>
      </dgm:t>
    </dgm:pt>
    <dgm:pt modelId="{8631439E-434F-C740-9991-C305AEB8A24A}" type="sibTrans" cxnId="{C396C7A4-C4F8-5C49-93EA-7B481A623514}">
      <dgm:prSet/>
      <dgm:spPr/>
      <dgm:t>
        <a:bodyPr/>
        <a:lstStyle/>
        <a:p>
          <a:endParaRPr lang="en-US"/>
        </a:p>
      </dgm:t>
    </dgm:pt>
    <dgm:pt modelId="{841A32D8-90E7-FC43-8ECE-7D73267110BC}">
      <dgm:prSet phldrT="[Text]"/>
      <dgm:spPr/>
      <dgm:t>
        <a:bodyPr/>
        <a:lstStyle/>
        <a:p>
          <a:r>
            <a:rPr lang="el-GR" dirty="0" smtClean="0"/>
            <a:t>Αρνητικοί Χρηματοοικονομικοί Δείκτες </a:t>
          </a:r>
          <a:endParaRPr lang="en-US" dirty="0"/>
        </a:p>
      </dgm:t>
    </dgm:pt>
    <dgm:pt modelId="{3448A4A5-E55C-1244-8031-0772B9274C44}" type="parTrans" cxnId="{409CB5EB-B7DF-7F47-AD03-51891C2FEEB2}">
      <dgm:prSet/>
      <dgm:spPr/>
      <dgm:t>
        <a:bodyPr/>
        <a:lstStyle/>
        <a:p>
          <a:endParaRPr lang="en-US"/>
        </a:p>
      </dgm:t>
    </dgm:pt>
    <dgm:pt modelId="{5B114025-0A2F-B24F-BF7D-D0D8B54E3EC2}" type="sibTrans" cxnId="{409CB5EB-B7DF-7F47-AD03-51891C2FEEB2}">
      <dgm:prSet/>
      <dgm:spPr/>
      <dgm:t>
        <a:bodyPr/>
        <a:lstStyle/>
        <a:p>
          <a:endParaRPr lang="en-US"/>
        </a:p>
      </dgm:t>
    </dgm:pt>
    <dgm:pt modelId="{4498E5E0-6FA3-9E4B-8F68-DBD6AF61F94B}" type="pres">
      <dgm:prSet presAssocID="{12F3530F-7031-D34A-B7CB-2314D7142F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757165-7227-BA45-AFA6-86EA2A4EDAFD}" type="pres">
      <dgm:prSet presAssocID="{215A7E1D-7E2A-BA44-AF3B-F77B4703E6BA}" presName="parentLin" presStyleCnt="0"/>
      <dgm:spPr/>
    </dgm:pt>
    <dgm:pt modelId="{3F022B94-3594-8846-BC25-B88D52C660E5}" type="pres">
      <dgm:prSet presAssocID="{215A7E1D-7E2A-BA44-AF3B-F77B4703E6B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9EBEFEB-61DF-2E4B-8974-29BA37A6C6D4}" type="pres">
      <dgm:prSet presAssocID="{215A7E1D-7E2A-BA44-AF3B-F77B4703E6B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C38E2-EAB0-FE4B-A7A9-C7F661FB33BB}" type="pres">
      <dgm:prSet presAssocID="{215A7E1D-7E2A-BA44-AF3B-F77B4703E6BA}" presName="negativeSpace" presStyleCnt="0"/>
      <dgm:spPr/>
    </dgm:pt>
    <dgm:pt modelId="{3FC3A6C4-473C-7543-8036-9E48417733BE}" type="pres">
      <dgm:prSet presAssocID="{215A7E1D-7E2A-BA44-AF3B-F77B4703E6BA}" presName="childText" presStyleLbl="conFgAcc1" presStyleIdx="0" presStyleCnt="4">
        <dgm:presLayoutVars>
          <dgm:bulletEnabled val="1"/>
        </dgm:presLayoutVars>
      </dgm:prSet>
      <dgm:spPr/>
    </dgm:pt>
    <dgm:pt modelId="{C3038F18-5256-894D-96AA-523E37B05051}" type="pres">
      <dgm:prSet presAssocID="{BD5A6723-40B3-9546-BAC5-9CC248FA9A48}" presName="spaceBetweenRectangles" presStyleCnt="0"/>
      <dgm:spPr/>
    </dgm:pt>
    <dgm:pt modelId="{1C0B8A52-85EB-7147-B46F-997C5083586E}" type="pres">
      <dgm:prSet presAssocID="{6662DC51-0E40-D24D-9E48-0446EF9B8DDF}" presName="parentLin" presStyleCnt="0"/>
      <dgm:spPr/>
    </dgm:pt>
    <dgm:pt modelId="{5ED3866E-D6D0-C04D-8C63-841EFFD5ED4B}" type="pres">
      <dgm:prSet presAssocID="{6662DC51-0E40-D24D-9E48-0446EF9B8DD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4E58A02-1C05-5E47-B6B9-75891886F96B}" type="pres">
      <dgm:prSet presAssocID="{6662DC51-0E40-D24D-9E48-0446EF9B8DD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574B9-760B-FE4A-B1DB-584D19B5D480}" type="pres">
      <dgm:prSet presAssocID="{6662DC51-0E40-D24D-9E48-0446EF9B8DDF}" presName="negativeSpace" presStyleCnt="0"/>
      <dgm:spPr/>
    </dgm:pt>
    <dgm:pt modelId="{ACA56463-66D3-6345-8450-5FADCE449ACC}" type="pres">
      <dgm:prSet presAssocID="{6662DC51-0E40-D24D-9E48-0446EF9B8DDF}" presName="childText" presStyleLbl="conFgAcc1" presStyleIdx="1" presStyleCnt="4">
        <dgm:presLayoutVars>
          <dgm:bulletEnabled val="1"/>
        </dgm:presLayoutVars>
      </dgm:prSet>
      <dgm:spPr/>
    </dgm:pt>
    <dgm:pt modelId="{2B4FBDA1-ED7E-3D44-AFD4-04DB88D5CDC3}" type="pres">
      <dgm:prSet presAssocID="{D0E58124-0796-FC49-A366-2AEBA3333272}" presName="spaceBetweenRectangles" presStyleCnt="0"/>
      <dgm:spPr/>
    </dgm:pt>
    <dgm:pt modelId="{239D6267-6B3F-5A4F-A188-D4249DC9B23F}" type="pres">
      <dgm:prSet presAssocID="{8FA6301F-FA19-ED47-BF82-8F3563913A0F}" presName="parentLin" presStyleCnt="0"/>
      <dgm:spPr/>
    </dgm:pt>
    <dgm:pt modelId="{455E2415-46EC-6C44-93B3-FB93A24A2D47}" type="pres">
      <dgm:prSet presAssocID="{8FA6301F-FA19-ED47-BF82-8F3563913A0F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00D65EF4-FD63-2E41-BB04-481B88E37157}" type="pres">
      <dgm:prSet presAssocID="{8FA6301F-FA19-ED47-BF82-8F3563913A0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D8AEF4-CBFC-4943-9E7F-3F44B7D59C9E}" type="pres">
      <dgm:prSet presAssocID="{8FA6301F-FA19-ED47-BF82-8F3563913A0F}" presName="negativeSpace" presStyleCnt="0"/>
      <dgm:spPr/>
    </dgm:pt>
    <dgm:pt modelId="{8AD72A70-69CB-C04A-ABD3-40A4708AA995}" type="pres">
      <dgm:prSet presAssocID="{8FA6301F-FA19-ED47-BF82-8F3563913A0F}" presName="childText" presStyleLbl="conFgAcc1" presStyleIdx="2" presStyleCnt="4">
        <dgm:presLayoutVars>
          <dgm:bulletEnabled val="1"/>
        </dgm:presLayoutVars>
      </dgm:prSet>
      <dgm:spPr/>
    </dgm:pt>
    <dgm:pt modelId="{116CAF4C-62A0-9342-B701-7FFDE7459F59}" type="pres">
      <dgm:prSet presAssocID="{8631439E-434F-C740-9991-C305AEB8A24A}" presName="spaceBetweenRectangles" presStyleCnt="0"/>
      <dgm:spPr/>
    </dgm:pt>
    <dgm:pt modelId="{58BCFF57-64CA-BC44-9434-99223AC5FCDE}" type="pres">
      <dgm:prSet presAssocID="{841A32D8-90E7-FC43-8ECE-7D73267110BC}" presName="parentLin" presStyleCnt="0"/>
      <dgm:spPr/>
    </dgm:pt>
    <dgm:pt modelId="{2F8B764F-AC87-D04E-8ED4-2771F2DEB40E}" type="pres">
      <dgm:prSet presAssocID="{841A32D8-90E7-FC43-8ECE-7D73267110BC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ECDFB382-8E85-5044-923C-65B6BB3D0A72}" type="pres">
      <dgm:prSet presAssocID="{841A32D8-90E7-FC43-8ECE-7D73267110B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72FF3-A8C1-BA44-AE27-A86DF1D8EF09}" type="pres">
      <dgm:prSet presAssocID="{841A32D8-90E7-FC43-8ECE-7D73267110BC}" presName="negativeSpace" presStyleCnt="0"/>
      <dgm:spPr/>
    </dgm:pt>
    <dgm:pt modelId="{496B07B9-8F98-B741-AB67-FDAEDD9DB7AD}" type="pres">
      <dgm:prSet presAssocID="{841A32D8-90E7-FC43-8ECE-7D73267110B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C3A4A4A-0DA4-F14E-9FF6-ED23D00220A2}" type="presOf" srcId="{215A7E1D-7E2A-BA44-AF3B-F77B4703E6BA}" destId="{3F022B94-3594-8846-BC25-B88D52C660E5}" srcOrd="0" destOrd="0" presId="urn:microsoft.com/office/officeart/2005/8/layout/list1"/>
    <dgm:cxn modelId="{6914D7F8-EEFC-944C-9BC6-D19992862F44}" type="presOf" srcId="{12F3530F-7031-D34A-B7CB-2314D7142F2A}" destId="{4498E5E0-6FA3-9E4B-8F68-DBD6AF61F94B}" srcOrd="0" destOrd="0" presId="urn:microsoft.com/office/officeart/2005/8/layout/list1"/>
    <dgm:cxn modelId="{47DB7E6F-37AA-D342-A2C8-1DE700CF3684}" type="presOf" srcId="{8FA6301F-FA19-ED47-BF82-8F3563913A0F}" destId="{00D65EF4-FD63-2E41-BB04-481B88E37157}" srcOrd="1" destOrd="0" presId="urn:microsoft.com/office/officeart/2005/8/layout/list1"/>
    <dgm:cxn modelId="{357ED775-B1A9-BF4C-B696-27FCC7BF717C}" type="presOf" srcId="{8FA6301F-FA19-ED47-BF82-8F3563913A0F}" destId="{455E2415-46EC-6C44-93B3-FB93A24A2D47}" srcOrd="0" destOrd="0" presId="urn:microsoft.com/office/officeart/2005/8/layout/list1"/>
    <dgm:cxn modelId="{A937768C-9B9B-2A49-B551-D5935BD075CA}" type="presOf" srcId="{215A7E1D-7E2A-BA44-AF3B-F77B4703E6BA}" destId="{89EBEFEB-61DF-2E4B-8974-29BA37A6C6D4}" srcOrd="1" destOrd="0" presId="urn:microsoft.com/office/officeart/2005/8/layout/list1"/>
    <dgm:cxn modelId="{409CB5EB-B7DF-7F47-AD03-51891C2FEEB2}" srcId="{12F3530F-7031-D34A-B7CB-2314D7142F2A}" destId="{841A32D8-90E7-FC43-8ECE-7D73267110BC}" srcOrd="3" destOrd="0" parTransId="{3448A4A5-E55C-1244-8031-0772B9274C44}" sibTransId="{5B114025-0A2F-B24F-BF7D-D0D8B54E3EC2}"/>
    <dgm:cxn modelId="{9E296CB5-92DB-0B4B-9BC8-8401FC70858B}" srcId="{12F3530F-7031-D34A-B7CB-2314D7142F2A}" destId="{215A7E1D-7E2A-BA44-AF3B-F77B4703E6BA}" srcOrd="0" destOrd="0" parTransId="{6FE46232-CD1C-9D4C-888E-CC079B4DE45C}" sibTransId="{BD5A6723-40B3-9546-BAC5-9CC248FA9A48}"/>
    <dgm:cxn modelId="{C396C7A4-C4F8-5C49-93EA-7B481A623514}" srcId="{12F3530F-7031-D34A-B7CB-2314D7142F2A}" destId="{8FA6301F-FA19-ED47-BF82-8F3563913A0F}" srcOrd="2" destOrd="0" parTransId="{EDA4D86C-F708-454C-8F8B-B2F3288A65EB}" sibTransId="{8631439E-434F-C740-9991-C305AEB8A24A}"/>
    <dgm:cxn modelId="{84C8C601-113B-CC47-8DEF-702694932CC7}" type="presOf" srcId="{6662DC51-0E40-D24D-9E48-0446EF9B8DDF}" destId="{5ED3866E-D6D0-C04D-8C63-841EFFD5ED4B}" srcOrd="0" destOrd="0" presId="urn:microsoft.com/office/officeart/2005/8/layout/list1"/>
    <dgm:cxn modelId="{30BC67DC-95E9-EB47-B4B5-C5157CCB8FF9}" type="presOf" srcId="{841A32D8-90E7-FC43-8ECE-7D73267110BC}" destId="{ECDFB382-8E85-5044-923C-65B6BB3D0A72}" srcOrd="1" destOrd="0" presId="urn:microsoft.com/office/officeart/2005/8/layout/list1"/>
    <dgm:cxn modelId="{A4F44619-21C4-DD4D-B1DB-956B988B4F9F}" type="presOf" srcId="{841A32D8-90E7-FC43-8ECE-7D73267110BC}" destId="{2F8B764F-AC87-D04E-8ED4-2771F2DEB40E}" srcOrd="0" destOrd="0" presId="urn:microsoft.com/office/officeart/2005/8/layout/list1"/>
    <dgm:cxn modelId="{58808859-78AB-9348-8CC4-3222766ECEE2}" type="presOf" srcId="{6662DC51-0E40-D24D-9E48-0446EF9B8DDF}" destId="{A4E58A02-1C05-5E47-B6B9-75891886F96B}" srcOrd="1" destOrd="0" presId="urn:microsoft.com/office/officeart/2005/8/layout/list1"/>
    <dgm:cxn modelId="{81E74D0F-D9D2-7943-867C-5CE17E8F242A}" srcId="{12F3530F-7031-D34A-B7CB-2314D7142F2A}" destId="{6662DC51-0E40-D24D-9E48-0446EF9B8DDF}" srcOrd="1" destOrd="0" parTransId="{6B643DB8-A33F-C94B-AA66-25F194568425}" sibTransId="{D0E58124-0796-FC49-A366-2AEBA3333272}"/>
    <dgm:cxn modelId="{903F7013-80DB-6644-B3E7-E5CFA84C9504}" type="presParOf" srcId="{4498E5E0-6FA3-9E4B-8F68-DBD6AF61F94B}" destId="{7C757165-7227-BA45-AFA6-86EA2A4EDAFD}" srcOrd="0" destOrd="0" presId="urn:microsoft.com/office/officeart/2005/8/layout/list1"/>
    <dgm:cxn modelId="{ADAE1899-C663-714B-8D50-60AB250895D7}" type="presParOf" srcId="{7C757165-7227-BA45-AFA6-86EA2A4EDAFD}" destId="{3F022B94-3594-8846-BC25-B88D52C660E5}" srcOrd="0" destOrd="0" presId="urn:microsoft.com/office/officeart/2005/8/layout/list1"/>
    <dgm:cxn modelId="{92773354-3D94-1442-92FC-4BC71B3D981C}" type="presParOf" srcId="{7C757165-7227-BA45-AFA6-86EA2A4EDAFD}" destId="{89EBEFEB-61DF-2E4B-8974-29BA37A6C6D4}" srcOrd="1" destOrd="0" presId="urn:microsoft.com/office/officeart/2005/8/layout/list1"/>
    <dgm:cxn modelId="{B2FDA882-7BA8-7242-B2BE-1C52F21AC277}" type="presParOf" srcId="{4498E5E0-6FA3-9E4B-8F68-DBD6AF61F94B}" destId="{200C38E2-EAB0-FE4B-A7A9-C7F661FB33BB}" srcOrd="1" destOrd="0" presId="urn:microsoft.com/office/officeart/2005/8/layout/list1"/>
    <dgm:cxn modelId="{D4C5C501-59C8-9A4D-878B-F3B39377408A}" type="presParOf" srcId="{4498E5E0-6FA3-9E4B-8F68-DBD6AF61F94B}" destId="{3FC3A6C4-473C-7543-8036-9E48417733BE}" srcOrd="2" destOrd="0" presId="urn:microsoft.com/office/officeart/2005/8/layout/list1"/>
    <dgm:cxn modelId="{2B65D83E-0A7E-AF44-B0F6-92A6EFFC15D6}" type="presParOf" srcId="{4498E5E0-6FA3-9E4B-8F68-DBD6AF61F94B}" destId="{C3038F18-5256-894D-96AA-523E37B05051}" srcOrd="3" destOrd="0" presId="urn:microsoft.com/office/officeart/2005/8/layout/list1"/>
    <dgm:cxn modelId="{76399315-45B4-0447-A721-F596643CAAA0}" type="presParOf" srcId="{4498E5E0-6FA3-9E4B-8F68-DBD6AF61F94B}" destId="{1C0B8A52-85EB-7147-B46F-997C5083586E}" srcOrd="4" destOrd="0" presId="urn:microsoft.com/office/officeart/2005/8/layout/list1"/>
    <dgm:cxn modelId="{3DD81126-A7BF-7145-869A-41FCC08FE5D7}" type="presParOf" srcId="{1C0B8A52-85EB-7147-B46F-997C5083586E}" destId="{5ED3866E-D6D0-C04D-8C63-841EFFD5ED4B}" srcOrd="0" destOrd="0" presId="urn:microsoft.com/office/officeart/2005/8/layout/list1"/>
    <dgm:cxn modelId="{EAF3FE77-3A2B-CB4A-B2E4-75E0A870E3CE}" type="presParOf" srcId="{1C0B8A52-85EB-7147-B46F-997C5083586E}" destId="{A4E58A02-1C05-5E47-B6B9-75891886F96B}" srcOrd="1" destOrd="0" presId="urn:microsoft.com/office/officeart/2005/8/layout/list1"/>
    <dgm:cxn modelId="{9E99B1B3-7D11-6C42-9166-E681D7A2FCB5}" type="presParOf" srcId="{4498E5E0-6FA3-9E4B-8F68-DBD6AF61F94B}" destId="{C8A574B9-760B-FE4A-B1DB-584D19B5D480}" srcOrd="5" destOrd="0" presId="urn:microsoft.com/office/officeart/2005/8/layout/list1"/>
    <dgm:cxn modelId="{83FD2398-3344-EA4B-A407-5B6240487464}" type="presParOf" srcId="{4498E5E0-6FA3-9E4B-8F68-DBD6AF61F94B}" destId="{ACA56463-66D3-6345-8450-5FADCE449ACC}" srcOrd="6" destOrd="0" presId="urn:microsoft.com/office/officeart/2005/8/layout/list1"/>
    <dgm:cxn modelId="{10DF197F-43BD-AA4C-AD42-D7A6118A727F}" type="presParOf" srcId="{4498E5E0-6FA3-9E4B-8F68-DBD6AF61F94B}" destId="{2B4FBDA1-ED7E-3D44-AFD4-04DB88D5CDC3}" srcOrd="7" destOrd="0" presId="urn:microsoft.com/office/officeart/2005/8/layout/list1"/>
    <dgm:cxn modelId="{7620BB96-DC04-014A-8A8D-946DE5121F5E}" type="presParOf" srcId="{4498E5E0-6FA3-9E4B-8F68-DBD6AF61F94B}" destId="{239D6267-6B3F-5A4F-A188-D4249DC9B23F}" srcOrd="8" destOrd="0" presId="urn:microsoft.com/office/officeart/2005/8/layout/list1"/>
    <dgm:cxn modelId="{7FAEFE87-94F8-4A4A-8D41-120A2AC00309}" type="presParOf" srcId="{239D6267-6B3F-5A4F-A188-D4249DC9B23F}" destId="{455E2415-46EC-6C44-93B3-FB93A24A2D47}" srcOrd="0" destOrd="0" presId="urn:microsoft.com/office/officeart/2005/8/layout/list1"/>
    <dgm:cxn modelId="{CE62255F-3997-6A47-B4C4-4C1A6436FF0D}" type="presParOf" srcId="{239D6267-6B3F-5A4F-A188-D4249DC9B23F}" destId="{00D65EF4-FD63-2E41-BB04-481B88E37157}" srcOrd="1" destOrd="0" presId="urn:microsoft.com/office/officeart/2005/8/layout/list1"/>
    <dgm:cxn modelId="{91EF854D-A33C-1142-87FA-70A752DF68D8}" type="presParOf" srcId="{4498E5E0-6FA3-9E4B-8F68-DBD6AF61F94B}" destId="{13D8AEF4-CBFC-4943-9E7F-3F44B7D59C9E}" srcOrd="9" destOrd="0" presId="urn:microsoft.com/office/officeart/2005/8/layout/list1"/>
    <dgm:cxn modelId="{82856996-DFE2-0745-AA12-7F74EF573A8D}" type="presParOf" srcId="{4498E5E0-6FA3-9E4B-8F68-DBD6AF61F94B}" destId="{8AD72A70-69CB-C04A-ABD3-40A4708AA995}" srcOrd="10" destOrd="0" presId="urn:microsoft.com/office/officeart/2005/8/layout/list1"/>
    <dgm:cxn modelId="{37EBAEB1-BB21-7F46-8DAF-9CCD6C2D5BA1}" type="presParOf" srcId="{4498E5E0-6FA3-9E4B-8F68-DBD6AF61F94B}" destId="{116CAF4C-62A0-9342-B701-7FFDE7459F59}" srcOrd="11" destOrd="0" presId="urn:microsoft.com/office/officeart/2005/8/layout/list1"/>
    <dgm:cxn modelId="{0AECE79D-B6A9-9544-8CB9-0F31B1C2320B}" type="presParOf" srcId="{4498E5E0-6FA3-9E4B-8F68-DBD6AF61F94B}" destId="{58BCFF57-64CA-BC44-9434-99223AC5FCDE}" srcOrd="12" destOrd="0" presId="urn:microsoft.com/office/officeart/2005/8/layout/list1"/>
    <dgm:cxn modelId="{732E5634-B0DC-F54C-8CC7-977B466922D5}" type="presParOf" srcId="{58BCFF57-64CA-BC44-9434-99223AC5FCDE}" destId="{2F8B764F-AC87-D04E-8ED4-2771F2DEB40E}" srcOrd="0" destOrd="0" presId="urn:microsoft.com/office/officeart/2005/8/layout/list1"/>
    <dgm:cxn modelId="{49089EEE-E534-9443-A043-BD2769B7F533}" type="presParOf" srcId="{58BCFF57-64CA-BC44-9434-99223AC5FCDE}" destId="{ECDFB382-8E85-5044-923C-65B6BB3D0A72}" srcOrd="1" destOrd="0" presId="urn:microsoft.com/office/officeart/2005/8/layout/list1"/>
    <dgm:cxn modelId="{D17A3EE0-CAAD-5045-967B-C5FADF3FAC95}" type="presParOf" srcId="{4498E5E0-6FA3-9E4B-8F68-DBD6AF61F94B}" destId="{31872FF3-A8C1-BA44-AE27-A86DF1D8EF09}" srcOrd="13" destOrd="0" presId="urn:microsoft.com/office/officeart/2005/8/layout/list1"/>
    <dgm:cxn modelId="{E3F8F2A8-4AD0-7145-97D7-17FF9245A570}" type="presParOf" srcId="{4498E5E0-6FA3-9E4B-8F68-DBD6AF61F94B}" destId="{496B07B9-8F98-B741-AB67-FDAEDD9DB7AD}" srcOrd="14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059C78-E037-F147-A09E-4F23841AACAD}" type="doc">
      <dgm:prSet loTypeId="urn:microsoft.com/office/officeart/2009/layout/CircleArrowProcess" loCatId="" qsTypeId="urn:microsoft.com/office/officeart/2005/8/quickstyle/simple4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04544389-B2ED-9B41-8E98-7EA9FCF4F70B}">
      <dgm:prSet phldrT="[Text]"/>
      <dgm:spPr/>
      <dgm:t>
        <a:bodyPr/>
        <a:lstStyle/>
        <a:p>
          <a:r>
            <a:rPr lang="el-GR" dirty="0" smtClean="0"/>
            <a:t>Σχέδια Εξυγίανσης</a:t>
          </a:r>
          <a:endParaRPr lang="en-US" dirty="0"/>
        </a:p>
      </dgm:t>
    </dgm:pt>
    <dgm:pt modelId="{60470366-55A6-334F-B468-7407C517F6CF}" type="parTrans" cxnId="{228DA016-781A-6E43-BDCB-399662D63471}">
      <dgm:prSet/>
      <dgm:spPr/>
      <dgm:t>
        <a:bodyPr/>
        <a:lstStyle/>
        <a:p>
          <a:endParaRPr lang="en-US"/>
        </a:p>
      </dgm:t>
    </dgm:pt>
    <dgm:pt modelId="{9BF82A65-180B-B942-82BC-8FE931A0593D}" type="sibTrans" cxnId="{228DA016-781A-6E43-BDCB-399662D63471}">
      <dgm:prSet/>
      <dgm:spPr/>
      <dgm:t>
        <a:bodyPr/>
        <a:lstStyle/>
        <a:p>
          <a:endParaRPr lang="en-US"/>
        </a:p>
      </dgm:t>
    </dgm:pt>
    <dgm:pt modelId="{A9EAB4E2-B7FB-214B-A9BD-B918B278B3EA}">
      <dgm:prSet phldrT="[Text]"/>
      <dgm:spPr/>
      <dgm:t>
        <a:bodyPr/>
        <a:lstStyle/>
        <a:p>
          <a:r>
            <a:rPr lang="el-GR" dirty="0" smtClean="0"/>
            <a:t>Μελλοντικές Χρηματοροές</a:t>
          </a:r>
          <a:endParaRPr lang="en-US" dirty="0"/>
        </a:p>
      </dgm:t>
    </dgm:pt>
    <dgm:pt modelId="{A058A538-29D7-824C-B427-61C93B398213}" type="parTrans" cxnId="{64DA9493-422F-E747-B006-3C5D0D66A90D}">
      <dgm:prSet/>
      <dgm:spPr/>
      <dgm:t>
        <a:bodyPr/>
        <a:lstStyle/>
        <a:p>
          <a:endParaRPr lang="en-US"/>
        </a:p>
      </dgm:t>
    </dgm:pt>
    <dgm:pt modelId="{22C57B46-6DCD-F04A-BC53-B622B2F21624}" type="sibTrans" cxnId="{64DA9493-422F-E747-B006-3C5D0D66A90D}">
      <dgm:prSet/>
      <dgm:spPr/>
      <dgm:t>
        <a:bodyPr/>
        <a:lstStyle/>
        <a:p>
          <a:endParaRPr lang="en-US"/>
        </a:p>
      </dgm:t>
    </dgm:pt>
    <dgm:pt modelId="{C3BA026F-3D89-1146-A90D-1466AB4214EC}">
      <dgm:prSet phldrT="[Text]"/>
      <dgm:spPr/>
      <dgm:t>
        <a:bodyPr/>
        <a:lstStyle/>
        <a:p>
          <a:r>
            <a:rPr lang="el-GR" dirty="0" smtClean="0"/>
            <a:t>Μέτρα Αναδιάρθρωσης</a:t>
          </a:r>
          <a:endParaRPr lang="en-US" dirty="0"/>
        </a:p>
      </dgm:t>
    </dgm:pt>
    <dgm:pt modelId="{A3A20077-E0B2-FC4E-9CBE-2CE16336CA38}" type="parTrans" cxnId="{858086A1-F5D1-B64E-AFCC-B3FCED1715E8}">
      <dgm:prSet/>
      <dgm:spPr/>
      <dgm:t>
        <a:bodyPr/>
        <a:lstStyle/>
        <a:p>
          <a:endParaRPr lang="en-US"/>
        </a:p>
      </dgm:t>
    </dgm:pt>
    <dgm:pt modelId="{389A6C40-F57D-F545-8724-3DA3EA1AF485}" type="sibTrans" cxnId="{858086A1-F5D1-B64E-AFCC-B3FCED1715E8}">
      <dgm:prSet/>
      <dgm:spPr/>
      <dgm:t>
        <a:bodyPr/>
        <a:lstStyle/>
        <a:p>
          <a:endParaRPr lang="en-US"/>
        </a:p>
      </dgm:t>
    </dgm:pt>
    <dgm:pt modelId="{EEC0346E-A0F2-8E40-A9C2-AFE9ACB8DDE3}" type="pres">
      <dgm:prSet presAssocID="{B1059C78-E037-F147-A09E-4F23841AACA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D4D7852-7E7E-B14D-965B-85CE2296A867}" type="pres">
      <dgm:prSet presAssocID="{04544389-B2ED-9B41-8E98-7EA9FCF4F70B}" presName="Accent1" presStyleCnt="0"/>
      <dgm:spPr/>
    </dgm:pt>
    <dgm:pt modelId="{2A97EF9C-3528-2146-A643-70172C93D776}" type="pres">
      <dgm:prSet presAssocID="{04544389-B2ED-9B41-8E98-7EA9FCF4F70B}" presName="Accent" presStyleLbl="node1" presStyleIdx="0" presStyleCnt="3"/>
      <dgm:spPr/>
    </dgm:pt>
    <dgm:pt modelId="{585EFF48-6F2B-BB45-B141-3AEEC01989A3}" type="pres">
      <dgm:prSet presAssocID="{04544389-B2ED-9B41-8E98-7EA9FCF4F70B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E6DCB-FFB5-2B49-8448-694ACFC70D05}" type="pres">
      <dgm:prSet presAssocID="{C3BA026F-3D89-1146-A90D-1466AB4214EC}" presName="Accent2" presStyleCnt="0"/>
      <dgm:spPr/>
    </dgm:pt>
    <dgm:pt modelId="{791B2B95-2D9B-854C-9E59-841C113C6786}" type="pres">
      <dgm:prSet presAssocID="{C3BA026F-3D89-1146-A90D-1466AB4214EC}" presName="Accent" presStyleLbl="node1" presStyleIdx="1" presStyleCnt="3"/>
      <dgm:spPr/>
    </dgm:pt>
    <dgm:pt modelId="{7D9A9450-D081-DF4E-9F40-F74072E363C5}" type="pres">
      <dgm:prSet presAssocID="{C3BA026F-3D89-1146-A90D-1466AB4214EC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A8403-2A0B-0A46-A8E8-D9D752415B94}" type="pres">
      <dgm:prSet presAssocID="{A9EAB4E2-B7FB-214B-A9BD-B918B278B3EA}" presName="Accent3" presStyleCnt="0"/>
      <dgm:spPr/>
    </dgm:pt>
    <dgm:pt modelId="{EC5E029D-84C9-9C47-B235-C1213B41CC6E}" type="pres">
      <dgm:prSet presAssocID="{A9EAB4E2-B7FB-214B-A9BD-B918B278B3EA}" presName="Accent" presStyleLbl="node1" presStyleIdx="2" presStyleCnt="3"/>
      <dgm:spPr/>
    </dgm:pt>
    <dgm:pt modelId="{DC8DA404-CFE9-1547-A22C-68FE596CEC2D}" type="pres">
      <dgm:prSet presAssocID="{A9EAB4E2-B7FB-214B-A9BD-B918B278B3EA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FB8025-F718-4D40-860F-A544267F2437}" type="presOf" srcId="{B1059C78-E037-F147-A09E-4F23841AACAD}" destId="{EEC0346E-A0F2-8E40-A9C2-AFE9ACB8DDE3}" srcOrd="0" destOrd="0" presId="urn:microsoft.com/office/officeart/2009/layout/CircleArrowProcess"/>
    <dgm:cxn modelId="{19308765-BFDE-8544-A4E3-CEEA93083E47}" type="presOf" srcId="{C3BA026F-3D89-1146-A90D-1466AB4214EC}" destId="{7D9A9450-D081-DF4E-9F40-F74072E363C5}" srcOrd="0" destOrd="0" presId="urn:microsoft.com/office/officeart/2009/layout/CircleArrowProcess"/>
    <dgm:cxn modelId="{34E832E3-DB0F-AB4F-A929-75C5D8F81BC9}" type="presOf" srcId="{A9EAB4E2-B7FB-214B-A9BD-B918B278B3EA}" destId="{DC8DA404-CFE9-1547-A22C-68FE596CEC2D}" srcOrd="0" destOrd="0" presId="urn:microsoft.com/office/officeart/2009/layout/CircleArrowProcess"/>
    <dgm:cxn modelId="{64DA9493-422F-E747-B006-3C5D0D66A90D}" srcId="{B1059C78-E037-F147-A09E-4F23841AACAD}" destId="{A9EAB4E2-B7FB-214B-A9BD-B918B278B3EA}" srcOrd="2" destOrd="0" parTransId="{A058A538-29D7-824C-B427-61C93B398213}" sibTransId="{22C57B46-6DCD-F04A-BC53-B622B2F21624}"/>
    <dgm:cxn modelId="{858086A1-F5D1-B64E-AFCC-B3FCED1715E8}" srcId="{B1059C78-E037-F147-A09E-4F23841AACAD}" destId="{C3BA026F-3D89-1146-A90D-1466AB4214EC}" srcOrd="1" destOrd="0" parTransId="{A3A20077-E0B2-FC4E-9CBE-2CE16336CA38}" sibTransId="{389A6C40-F57D-F545-8724-3DA3EA1AF485}"/>
    <dgm:cxn modelId="{74E0DF9C-75C9-124E-BB1E-CD971FB2F759}" type="presOf" srcId="{04544389-B2ED-9B41-8E98-7EA9FCF4F70B}" destId="{585EFF48-6F2B-BB45-B141-3AEEC01989A3}" srcOrd="0" destOrd="0" presId="urn:microsoft.com/office/officeart/2009/layout/CircleArrowProcess"/>
    <dgm:cxn modelId="{228DA016-781A-6E43-BDCB-399662D63471}" srcId="{B1059C78-E037-F147-A09E-4F23841AACAD}" destId="{04544389-B2ED-9B41-8E98-7EA9FCF4F70B}" srcOrd="0" destOrd="0" parTransId="{60470366-55A6-334F-B468-7407C517F6CF}" sibTransId="{9BF82A65-180B-B942-82BC-8FE931A0593D}"/>
    <dgm:cxn modelId="{5955F2C1-2943-664D-A1B5-927E8BEDED95}" type="presParOf" srcId="{EEC0346E-A0F2-8E40-A9C2-AFE9ACB8DDE3}" destId="{AD4D7852-7E7E-B14D-965B-85CE2296A867}" srcOrd="0" destOrd="0" presId="urn:microsoft.com/office/officeart/2009/layout/CircleArrowProcess"/>
    <dgm:cxn modelId="{3EA1AED4-DC9A-9542-876B-D0A4897C55F3}" type="presParOf" srcId="{AD4D7852-7E7E-B14D-965B-85CE2296A867}" destId="{2A97EF9C-3528-2146-A643-70172C93D776}" srcOrd="0" destOrd="0" presId="urn:microsoft.com/office/officeart/2009/layout/CircleArrowProcess"/>
    <dgm:cxn modelId="{835A516F-FE1C-3947-82AB-7003071F0DA0}" type="presParOf" srcId="{EEC0346E-A0F2-8E40-A9C2-AFE9ACB8DDE3}" destId="{585EFF48-6F2B-BB45-B141-3AEEC01989A3}" srcOrd="1" destOrd="0" presId="urn:microsoft.com/office/officeart/2009/layout/CircleArrowProcess"/>
    <dgm:cxn modelId="{2150DC8A-C176-894C-A3C7-248CED483ECF}" type="presParOf" srcId="{EEC0346E-A0F2-8E40-A9C2-AFE9ACB8DDE3}" destId="{769E6DCB-FFB5-2B49-8448-694ACFC70D05}" srcOrd="2" destOrd="0" presId="urn:microsoft.com/office/officeart/2009/layout/CircleArrowProcess"/>
    <dgm:cxn modelId="{7097147E-263D-FA4C-B453-8A08028C1AAE}" type="presParOf" srcId="{769E6DCB-FFB5-2B49-8448-694ACFC70D05}" destId="{791B2B95-2D9B-854C-9E59-841C113C6786}" srcOrd="0" destOrd="0" presId="urn:microsoft.com/office/officeart/2009/layout/CircleArrowProcess"/>
    <dgm:cxn modelId="{007914E0-1E6E-5742-89DF-3AF35CE763A2}" type="presParOf" srcId="{EEC0346E-A0F2-8E40-A9C2-AFE9ACB8DDE3}" destId="{7D9A9450-D081-DF4E-9F40-F74072E363C5}" srcOrd="3" destOrd="0" presId="urn:microsoft.com/office/officeart/2009/layout/CircleArrowProcess"/>
    <dgm:cxn modelId="{28C1FEB7-CC4A-2F4E-8ACE-BD3972FC0CE3}" type="presParOf" srcId="{EEC0346E-A0F2-8E40-A9C2-AFE9ACB8DDE3}" destId="{D7BA8403-2A0B-0A46-A8E8-D9D752415B94}" srcOrd="4" destOrd="0" presId="urn:microsoft.com/office/officeart/2009/layout/CircleArrowProcess"/>
    <dgm:cxn modelId="{08B6C683-BCD4-7B49-B41A-7BDC058206D5}" type="presParOf" srcId="{D7BA8403-2A0B-0A46-A8E8-D9D752415B94}" destId="{EC5E029D-84C9-9C47-B235-C1213B41CC6E}" srcOrd="0" destOrd="0" presId="urn:microsoft.com/office/officeart/2009/layout/CircleArrowProcess"/>
    <dgm:cxn modelId="{E27F6473-47DF-1A4E-876B-95703825C26B}" type="presParOf" srcId="{EEC0346E-A0F2-8E40-A9C2-AFE9ACB8DDE3}" destId="{DC8DA404-CFE9-1547-A22C-68FE596CEC2D}" srcOrd="5" destOrd="0" presId="urn:microsoft.com/office/officeart/2009/layout/CircleArrowProcess"/>
  </dgm:cxnLst>
  <dgm:bg/>
  <dgm:whole/>
  <dgm:extLst>
    <a:ext uri="http://schemas.microsoft.com/office/drawing/2008/diagram"/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D8FFE9-69AC-0B43-8886-B5FBE229F8A3}" type="doc">
      <dgm:prSet loTypeId="urn:microsoft.com/office/officeart/2008/layout/IncreasingCircleProcess" loCatId="" qsTypeId="urn:microsoft.com/office/officeart/2005/8/quickstyle/simple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DAEDAE2F-94BF-7A4F-9E5B-4FCA2E9DB845}">
      <dgm:prSet phldrT="[Text]" custT="1"/>
      <dgm:spPr/>
      <dgm:t>
        <a:bodyPr/>
        <a:lstStyle/>
        <a:p>
          <a:r>
            <a:rPr lang="el-GR" sz="1000" dirty="0" smtClean="0"/>
            <a:t>Μόνο λίγοι από αυτούς ακολουθούν τη στρατηγική της γρήγορης επίθεσης έναντι της πολιτικής που ακολουθούν οι κεφαλαιουχικές ανταγωνίστριες επιχειρήσεις τροφίμων </a:t>
          </a:r>
          <a:endParaRPr lang="en-US" sz="1000" dirty="0"/>
        </a:p>
      </dgm:t>
    </dgm:pt>
    <dgm:pt modelId="{1844BEA9-7AFB-6B40-89DE-09535E9DCB58}" type="parTrans" cxnId="{6CF21CE5-1FBC-BE43-A9C7-EF8F1EA74C89}">
      <dgm:prSet/>
      <dgm:spPr/>
      <dgm:t>
        <a:bodyPr/>
        <a:lstStyle/>
        <a:p>
          <a:endParaRPr lang="en-US"/>
        </a:p>
      </dgm:t>
    </dgm:pt>
    <dgm:pt modelId="{CD465C07-D45C-1F46-BC68-469E1F98564E}" type="sibTrans" cxnId="{6CF21CE5-1FBC-BE43-A9C7-EF8F1EA74C89}">
      <dgm:prSet/>
      <dgm:spPr/>
      <dgm:t>
        <a:bodyPr/>
        <a:lstStyle/>
        <a:p>
          <a:endParaRPr lang="en-US"/>
        </a:p>
      </dgm:t>
    </dgm:pt>
    <dgm:pt modelId="{5F810A2E-B5D1-124C-85DD-A61D13C15C73}">
      <dgm:prSet phldrT="[Text]" custT="1"/>
      <dgm:spPr/>
      <dgm:t>
        <a:bodyPr anchor="t"/>
        <a:lstStyle/>
        <a:p>
          <a:r>
            <a:rPr lang="el-GR" sz="1050" dirty="0" smtClean="0"/>
            <a:t>Αρκετοί συνεταιρισμοί δε θεωρούν ότι έχουν επιθετική στάση έναντι των ανταγωνιστών τους</a:t>
          </a:r>
          <a:endParaRPr lang="en-US" sz="1050" dirty="0"/>
        </a:p>
      </dgm:t>
    </dgm:pt>
    <dgm:pt modelId="{58AD7392-C4D5-594B-A8A3-8281F05C288C}" type="parTrans" cxnId="{D6AEA984-4CA7-674C-93AC-0D4B6289550E}">
      <dgm:prSet/>
      <dgm:spPr/>
      <dgm:t>
        <a:bodyPr/>
        <a:lstStyle/>
        <a:p>
          <a:endParaRPr lang="en-US"/>
        </a:p>
      </dgm:t>
    </dgm:pt>
    <dgm:pt modelId="{5654481F-6C5E-5B4E-80C5-F4341074FDC2}" type="sibTrans" cxnId="{D6AEA984-4CA7-674C-93AC-0D4B6289550E}">
      <dgm:prSet/>
      <dgm:spPr/>
      <dgm:t>
        <a:bodyPr/>
        <a:lstStyle/>
        <a:p>
          <a:endParaRPr lang="en-US"/>
        </a:p>
      </dgm:t>
    </dgm:pt>
    <dgm:pt modelId="{C86A6746-DADD-D145-9190-10C2423304E8}">
      <dgm:prSet phldrT="[Text]" custT="1"/>
      <dgm:spPr/>
      <dgm:t>
        <a:bodyPr/>
        <a:lstStyle/>
        <a:p>
          <a:pPr algn="r"/>
          <a:r>
            <a:rPr lang="el-GR" sz="4000" dirty="0" smtClean="0"/>
            <a:t>31%</a:t>
          </a:r>
          <a:endParaRPr lang="en-US" sz="4000" dirty="0"/>
        </a:p>
      </dgm:t>
    </dgm:pt>
    <dgm:pt modelId="{31650A4F-8D65-6B42-8A74-2A9F4176084B}" type="parTrans" cxnId="{DE87D32E-CC6D-8E4C-94BF-34CFAA41B0B2}">
      <dgm:prSet/>
      <dgm:spPr/>
      <dgm:t>
        <a:bodyPr/>
        <a:lstStyle/>
        <a:p>
          <a:endParaRPr lang="en-US"/>
        </a:p>
      </dgm:t>
    </dgm:pt>
    <dgm:pt modelId="{3726C6D4-70D1-2242-BB43-BBFB997829F6}" type="sibTrans" cxnId="{DE87D32E-CC6D-8E4C-94BF-34CFAA41B0B2}">
      <dgm:prSet/>
      <dgm:spPr/>
      <dgm:t>
        <a:bodyPr/>
        <a:lstStyle/>
        <a:p>
          <a:endParaRPr lang="en-US"/>
        </a:p>
      </dgm:t>
    </dgm:pt>
    <dgm:pt modelId="{3CCFB8C5-EEEB-C440-ABF2-6FAD74670504}">
      <dgm:prSet phldrT="[Text]" custT="1"/>
      <dgm:spPr/>
      <dgm:t>
        <a:bodyPr/>
        <a:lstStyle/>
        <a:p>
          <a:pPr algn="l"/>
          <a:r>
            <a:rPr lang="el-GR" sz="1000" dirty="0" smtClean="0"/>
            <a:t>Η πλειοψηφία των συνεταιρισμών επιλέγει να ακολουθήσει μια στάση αναμονής ως προς τα επενδυτικά και αναπτυξιακά τους σχέδια προκειμένου να ελαχιστοποιήσει πιθανά λάθη που θα ζημιώσουν τα μέλη τους</a:t>
          </a:r>
          <a:endParaRPr lang="en-US" sz="1000" dirty="0"/>
        </a:p>
      </dgm:t>
    </dgm:pt>
    <dgm:pt modelId="{817782AB-E65C-8B4E-8927-29B927D76553}" type="parTrans" cxnId="{A7A074CE-1C1D-8A4D-8B7B-5961F846473F}">
      <dgm:prSet/>
      <dgm:spPr/>
      <dgm:t>
        <a:bodyPr/>
        <a:lstStyle/>
        <a:p>
          <a:endParaRPr lang="en-US"/>
        </a:p>
      </dgm:t>
    </dgm:pt>
    <dgm:pt modelId="{AEDE6B09-BB64-244A-84D0-C870954215CC}" type="sibTrans" cxnId="{A7A074CE-1C1D-8A4D-8B7B-5961F846473F}">
      <dgm:prSet/>
      <dgm:spPr/>
      <dgm:t>
        <a:bodyPr/>
        <a:lstStyle/>
        <a:p>
          <a:endParaRPr lang="en-US"/>
        </a:p>
      </dgm:t>
    </dgm:pt>
    <dgm:pt modelId="{AF8E4A33-7102-1347-8554-004D57BFCC02}">
      <dgm:prSet phldrT="[Text]" custT="1"/>
      <dgm:spPr/>
      <dgm:t>
        <a:bodyPr/>
        <a:lstStyle/>
        <a:p>
          <a:pPr algn="r"/>
          <a:r>
            <a:rPr lang="el-GR" sz="4000" dirty="0" smtClean="0"/>
            <a:t>82%</a:t>
          </a:r>
          <a:endParaRPr lang="en-US" sz="4000" dirty="0"/>
        </a:p>
      </dgm:t>
    </dgm:pt>
    <dgm:pt modelId="{5ADC1885-0AA9-B84A-91BB-62CF8227891F}" type="parTrans" cxnId="{E9E6CEE0-8079-5141-9444-9F82C0C91E73}">
      <dgm:prSet/>
      <dgm:spPr/>
      <dgm:t>
        <a:bodyPr/>
        <a:lstStyle/>
        <a:p>
          <a:endParaRPr lang="en-US"/>
        </a:p>
      </dgm:t>
    </dgm:pt>
    <dgm:pt modelId="{6670F1F6-5DA6-5E47-8824-D75C5B1B5E14}" type="sibTrans" cxnId="{E9E6CEE0-8079-5141-9444-9F82C0C91E73}">
      <dgm:prSet/>
      <dgm:spPr/>
      <dgm:t>
        <a:bodyPr/>
        <a:lstStyle/>
        <a:p>
          <a:endParaRPr lang="en-US"/>
        </a:p>
      </dgm:t>
    </dgm:pt>
    <dgm:pt modelId="{4EF9B107-CA19-F346-B6DC-907DC28D7066}">
      <dgm:prSet phldrT="[Text]" custT="1"/>
      <dgm:spPr/>
      <dgm:t>
        <a:bodyPr/>
        <a:lstStyle/>
        <a:p>
          <a:pPr algn="r"/>
          <a:r>
            <a:rPr lang="el-GR" sz="4000" dirty="0" smtClean="0"/>
            <a:t>21%</a:t>
          </a:r>
          <a:endParaRPr lang="en-US" sz="4000" dirty="0"/>
        </a:p>
      </dgm:t>
    </dgm:pt>
    <dgm:pt modelId="{4EB8B503-A853-FC43-8420-6FF4AAE6073E}" type="sibTrans" cxnId="{976B99A9-64CF-D140-AC78-9061E0DEDFE1}">
      <dgm:prSet/>
      <dgm:spPr/>
      <dgm:t>
        <a:bodyPr/>
        <a:lstStyle/>
        <a:p>
          <a:endParaRPr lang="en-US"/>
        </a:p>
      </dgm:t>
    </dgm:pt>
    <dgm:pt modelId="{3AE5AA91-83F5-BF4F-AB93-EFBC10E09C4F}" type="parTrans" cxnId="{976B99A9-64CF-D140-AC78-9061E0DEDFE1}">
      <dgm:prSet/>
      <dgm:spPr/>
      <dgm:t>
        <a:bodyPr/>
        <a:lstStyle/>
        <a:p>
          <a:endParaRPr lang="en-US"/>
        </a:p>
      </dgm:t>
    </dgm:pt>
    <dgm:pt modelId="{0B67B294-48B9-D54B-910D-416B276C4F5F}" type="pres">
      <dgm:prSet presAssocID="{9BD8FFE9-69AC-0B43-8886-B5FBE229F8A3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F5918981-215E-CF4B-BA82-240D029908A7}" type="pres">
      <dgm:prSet presAssocID="{DAEDAE2F-94BF-7A4F-9E5B-4FCA2E9DB845}" presName="composite" presStyleCnt="0"/>
      <dgm:spPr/>
    </dgm:pt>
    <dgm:pt modelId="{6D587016-45FA-9D46-A759-3321DC802B7A}" type="pres">
      <dgm:prSet presAssocID="{DAEDAE2F-94BF-7A4F-9E5B-4FCA2E9DB845}" presName="BackAccent" presStyleLbl="bgShp" presStyleIdx="0" presStyleCnt="3" custScaleX="314653" custScaleY="318085" custLinFactNeighborY="-15096"/>
      <dgm:spPr/>
    </dgm:pt>
    <dgm:pt modelId="{CB8578F9-9FA1-504C-90A3-39E01B178F64}" type="pres">
      <dgm:prSet presAssocID="{DAEDAE2F-94BF-7A4F-9E5B-4FCA2E9DB845}" presName="Accent" presStyleLbl="alignNode1" presStyleIdx="0" presStyleCnt="3" custScaleX="314653" custScaleY="318085" custLinFactNeighborY="-18868"/>
      <dgm:spPr/>
    </dgm:pt>
    <dgm:pt modelId="{2A4B9947-5DBB-0D4A-A8AD-278675EFE08F}" type="pres">
      <dgm:prSet presAssocID="{DAEDAE2F-94BF-7A4F-9E5B-4FCA2E9DB845}" presName="Child" presStyleLbl="revTx" presStyleIdx="0" presStyleCnt="6" custScaleX="118072" custScaleY="81973" custLinFactNeighborX="18735" custLinFactNeighborY="-118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5725DFF-9EAB-0A47-A1E0-754D069EC89A}" type="pres">
      <dgm:prSet presAssocID="{DAEDAE2F-94BF-7A4F-9E5B-4FCA2E9DB845}" presName="Parent" presStyleLbl="revTx" presStyleIdx="1" presStyleCnt="6" custScaleX="186433" custScaleY="218061" custLinFactY="200000" custLinFactNeighborX="-20042" custLinFactNeighborY="2532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B2A9D-ADA0-7541-9DB3-774012F97B3C}" type="pres">
      <dgm:prSet presAssocID="{CD465C07-D45C-1F46-BC68-469E1F98564E}" presName="sibTrans" presStyleCnt="0"/>
      <dgm:spPr/>
    </dgm:pt>
    <dgm:pt modelId="{1BC5579E-8D94-5E4F-8FAF-7F40CE7FF2B0}" type="pres">
      <dgm:prSet presAssocID="{5F810A2E-B5D1-124C-85DD-A61D13C15C73}" presName="composite" presStyleCnt="0"/>
      <dgm:spPr/>
    </dgm:pt>
    <dgm:pt modelId="{7C5C6718-A8DA-7E43-85EC-F2A4706A8BC6}" type="pres">
      <dgm:prSet presAssocID="{5F810A2E-B5D1-124C-85DD-A61D13C15C73}" presName="BackAccent" presStyleLbl="bgShp" presStyleIdx="1" presStyleCnt="3" custScaleX="314849" custScaleY="317962"/>
      <dgm:spPr/>
    </dgm:pt>
    <dgm:pt modelId="{55D6762F-5E91-0F4C-BCB1-68D010908A89}" type="pres">
      <dgm:prSet presAssocID="{5F810A2E-B5D1-124C-85DD-A61D13C15C73}" presName="Accent" presStyleLbl="alignNode1" presStyleIdx="1" presStyleCnt="3" custScaleX="314849" custScaleY="317963"/>
      <dgm:spPr/>
      <dgm:t>
        <a:bodyPr/>
        <a:lstStyle/>
        <a:p>
          <a:endParaRPr lang="en-US"/>
        </a:p>
      </dgm:t>
    </dgm:pt>
    <dgm:pt modelId="{E944142E-2694-C048-83AE-0E38B2CF7D1A}" type="pres">
      <dgm:prSet presAssocID="{5F810A2E-B5D1-124C-85DD-A61D13C15C73}" presName="Child" presStyleLbl="revTx" presStyleIdx="2" presStyleCnt="6" custScaleX="128182" custScaleY="101195" custLinFactNeighborX="23755" custLinFactNeighborY="8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55AB642-ED5C-AA4D-8789-9555845AF1BC}" type="pres">
      <dgm:prSet presAssocID="{5F810A2E-B5D1-124C-85DD-A61D13C15C73}" presName="Parent" presStyleLbl="revTx" presStyleIdx="3" presStyleCnt="6" custScaleX="172816" custScaleY="220061" custLinFactY="200000" custLinFactNeighborX="-13003" custLinFactNeighborY="2570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198FB-4602-8647-B229-ED21E18294DE}" type="pres">
      <dgm:prSet presAssocID="{5654481F-6C5E-5B4E-80C5-F4341074FDC2}" presName="sibTrans" presStyleCnt="0"/>
      <dgm:spPr/>
    </dgm:pt>
    <dgm:pt modelId="{76636198-2F94-044A-AF49-582A15A4F133}" type="pres">
      <dgm:prSet presAssocID="{3CCFB8C5-EEEB-C440-ABF2-6FAD74670504}" presName="composite" presStyleCnt="0"/>
      <dgm:spPr/>
    </dgm:pt>
    <dgm:pt modelId="{F2E7C529-8252-8241-91C6-361CB50A0A30}" type="pres">
      <dgm:prSet presAssocID="{3CCFB8C5-EEEB-C440-ABF2-6FAD74670504}" presName="BackAccent" presStyleLbl="bgShp" presStyleIdx="2" presStyleCnt="3" custScaleX="326459" custScaleY="327775"/>
      <dgm:spPr/>
    </dgm:pt>
    <dgm:pt modelId="{72A8B585-EEFD-464B-89C1-D78A5808B111}" type="pres">
      <dgm:prSet presAssocID="{3CCFB8C5-EEEB-C440-ABF2-6FAD74670504}" presName="Accent" presStyleLbl="alignNode1" presStyleIdx="2" presStyleCnt="3" custScaleX="326459" custScaleY="327775"/>
      <dgm:spPr/>
      <dgm:t>
        <a:bodyPr/>
        <a:lstStyle/>
        <a:p>
          <a:endParaRPr lang="en-US"/>
        </a:p>
      </dgm:t>
    </dgm:pt>
    <dgm:pt modelId="{88060F7D-47CF-F442-9AA1-330726CC517C}" type="pres">
      <dgm:prSet presAssocID="{3CCFB8C5-EEEB-C440-ABF2-6FAD74670504}" presName="Child" presStyleLbl="revTx" presStyleIdx="4" presStyleCnt="6" custScaleX="2020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7E3B0C-942B-6544-8F4F-947BA87603BA}" type="pres">
      <dgm:prSet presAssocID="{3CCFB8C5-EEEB-C440-ABF2-6FAD74670504}" presName="Parent" presStyleLbl="revTx" presStyleIdx="5" presStyleCnt="6" custScaleX="201596" custLinFactY="219494" custLinFactNeighborX="3" custLinFactNeighborY="3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F3DB2A-835D-1C4E-96D5-F6BBB77E15EC}" type="presOf" srcId="{5F810A2E-B5D1-124C-85DD-A61D13C15C73}" destId="{355AB642-ED5C-AA4D-8789-9555845AF1BC}" srcOrd="0" destOrd="0" presId="urn:microsoft.com/office/officeart/2008/layout/IncreasingCircleProcess"/>
    <dgm:cxn modelId="{C74ECA55-CADA-AF48-9C39-5052700A52A8}" type="presOf" srcId="{AF8E4A33-7102-1347-8554-004D57BFCC02}" destId="{88060F7D-47CF-F442-9AA1-330726CC517C}" srcOrd="0" destOrd="0" presId="urn:microsoft.com/office/officeart/2008/layout/IncreasingCircleProcess"/>
    <dgm:cxn modelId="{489B40E1-0235-5F48-8E13-AA45C978CEEA}" type="presOf" srcId="{DAEDAE2F-94BF-7A4F-9E5B-4FCA2E9DB845}" destId="{D5725DFF-9EAB-0A47-A1E0-754D069EC89A}" srcOrd="0" destOrd="0" presId="urn:microsoft.com/office/officeart/2008/layout/IncreasingCircleProcess"/>
    <dgm:cxn modelId="{D6AEA984-4CA7-674C-93AC-0D4B6289550E}" srcId="{9BD8FFE9-69AC-0B43-8886-B5FBE229F8A3}" destId="{5F810A2E-B5D1-124C-85DD-A61D13C15C73}" srcOrd="1" destOrd="0" parTransId="{58AD7392-C4D5-594B-A8A3-8281F05C288C}" sibTransId="{5654481F-6C5E-5B4E-80C5-F4341074FDC2}"/>
    <dgm:cxn modelId="{976B99A9-64CF-D140-AC78-9061E0DEDFE1}" srcId="{DAEDAE2F-94BF-7A4F-9E5B-4FCA2E9DB845}" destId="{4EF9B107-CA19-F346-B6DC-907DC28D7066}" srcOrd="0" destOrd="0" parTransId="{3AE5AA91-83F5-BF4F-AB93-EFBC10E09C4F}" sibTransId="{4EB8B503-A853-FC43-8420-6FF4AAE6073E}"/>
    <dgm:cxn modelId="{44AD70E7-9E0F-A94A-BE40-AFFD71FA81B3}" type="presOf" srcId="{C86A6746-DADD-D145-9190-10C2423304E8}" destId="{E944142E-2694-C048-83AE-0E38B2CF7D1A}" srcOrd="0" destOrd="0" presId="urn:microsoft.com/office/officeart/2008/layout/IncreasingCircleProcess"/>
    <dgm:cxn modelId="{DE87D32E-CC6D-8E4C-94BF-34CFAA41B0B2}" srcId="{5F810A2E-B5D1-124C-85DD-A61D13C15C73}" destId="{C86A6746-DADD-D145-9190-10C2423304E8}" srcOrd="0" destOrd="0" parTransId="{31650A4F-8D65-6B42-8A74-2A9F4176084B}" sibTransId="{3726C6D4-70D1-2242-BB43-BBFB997829F6}"/>
    <dgm:cxn modelId="{2054835D-8A37-8F4A-95DC-ADC7706C46E3}" type="presOf" srcId="{4EF9B107-CA19-F346-B6DC-907DC28D7066}" destId="{2A4B9947-5DBB-0D4A-A8AD-278675EFE08F}" srcOrd="0" destOrd="0" presId="urn:microsoft.com/office/officeart/2008/layout/IncreasingCircleProcess"/>
    <dgm:cxn modelId="{E9E6CEE0-8079-5141-9444-9F82C0C91E73}" srcId="{3CCFB8C5-EEEB-C440-ABF2-6FAD74670504}" destId="{AF8E4A33-7102-1347-8554-004D57BFCC02}" srcOrd="0" destOrd="0" parTransId="{5ADC1885-0AA9-B84A-91BB-62CF8227891F}" sibTransId="{6670F1F6-5DA6-5E47-8824-D75C5B1B5E14}"/>
    <dgm:cxn modelId="{A7A074CE-1C1D-8A4D-8B7B-5961F846473F}" srcId="{9BD8FFE9-69AC-0B43-8886-B5FBE229F8A3}" destId="{3CCFB8C5-EEEB-C440-ABF2-6FAD74670504}" srcOrd="2" destOrd="0" parTransId="{817782AB-E65C-8B4E-8927-29B927D76553}" sibTransId="{AEDE6B09-BB64-244A-84D0-C870954215CC}"/>
    <dgm:cxn modelId="{6CF21CE5-1FBC-BE43-A9C7-EF8F1EA74C89}" srcId="{9BD8FFE9-69AC-0B43-8886-B5FBE229F8A3}" destId="{DAEDAE2F-94BF-7A4F-9E5B-4FCA2E9DB845}" srcOrd="0" destOrd="0" parTransId="{1844BEA9-7AFB-6B40-89DE-09535E9DCB58}" sibTransId="{CD465C07-D45C-1F46-BC68-469E1F98564E}"/>
    <dgm:cxn modelId="{F2C2288E-B1C1-AB47-AE64-1671D94B1587}" type="presOf" srcId="{3CCFB8C5-EEEB-C440-ABF2-6FAD74670504}" destId="{997E3B0C-942B-6544-8F4F-947BA87603BA}" srcOrd="0" destOrd="0" presId="urn:microsoft.com/office/officeart/2008/layout/IncreasingCircleProcess"/>
    <dgm:cxn modelId="{23552296-0468-0046-9C1C-7357B2E54B59}" type="presOf" srcId="{9BD8FFE9-69AC-0B43-8886-B5FBE229F8A3}" destId="{0B67B294-48B9-D54B-910D-416B276C4F5F}" srcOrd="0" destOrd="0" presId="urn:microsoft.com/office/officeart/2008/layout/IncreasingCircleProcess"/>
    <dgm:cxn modelId="{D6599E93-A15A-9941-8A82-C61B53B826FD}" type="presParOf" srcId="{0B67B294-48B9-D54B-910D-416B276C4F5F}" destId="{F5918981-215E-CF4B-BA82-240D029908A7}" srcOrd="0" destOrd="0" presId="urn:microsoft.com/office/officeart/2008/layout/IncreasingCircleProcess"/>
    <dgm:cxn modelId="{8240AFA8-70A5-6C46-ADF1-46A24FD8189B}" type="presParOf" srcId="{F5918981-215E-CF4B-BA82-240D029908A7}" destId="{6D587016-45FA-9D46-A759-3321DC802B7A}" srcOrd="0" destOrd="0" presId="urn:microsoft.com/office/officeart/2008/layout/IncreasingCircleProcess"/>
    <dgm:cxn modelId="{0AA2D426-6714-0A44-83FE-BE64AA533788}" type="presParOf" srcId="{F5918981-215E-CF4B-BA82-240D029908A7}" destId="{CB8578F9-9FA1-504C-90A3-39E01B178F64}" srcOrd="1" destOrd="0" presId="urn:microsoft.com/office/officeart/2008/layout/IncreasingCircleProcess"/>
    <dgm:cxn modelId="{88F5D58E-7086-634C-A506-D7621B47AD40}" type="presParOf" srcId="{F5918981-215E-CF4B-BA82-240D029908A7}" destId="{2A4B9947-5DBB-0D4A-A8AD-278675EFE08F}" srcOrd="2" destOrd="0" presId="urn:microsoft.com/office/officeart/2008/layout/IncreasingCircleProcess"/>
    <dgm:cxn modelId="{19D30F55-E4C7-1947-B409-06DD4D6972F0}" type="presParOf" srcId="{F5918981-215E-CF4B-BA82-240D029908A7}" destId="{D5725DFF-9EAB-0A47-A1E0-754D069EC89A}" srcOrd="3" destOrd="0" presId="urn:microsoft.com/office/officeart/2008/layout/IncreasingCircleProcess"/>
    <dgm:cxn modelId="{FAEF533A-EF28-A24E-BA42-DCBEB4B035A7}" type="presParOf" srcId="{0B67B294-48B9-D54B-910D-416B276C4F5F}" destId="{A6DB2A9D-ADA0-7541-9DB3-774012F97B3C}" srcOrd="1" destOrd="0" presId="urn:microsoft.com/office/officeart/2008/layout/IncreasingCircleProcess"/>
    <dgm:cxn modelId="{C37248CE-4BF2-7040-A888-DE20139A2DBA}" type="presParOf" srcId="{0B67B294-48B9-D54B-910D-416B276C4F5F}" destId="{1BC5579E-8D94-5E4F-8FAF-7F40CE7FF2B0}" srcOrd="2" destOrd="0" presId="urn:microsoft.com/office/officeart/2008/layout/IncreasingCircleProcess"/>
    <dgm:cxn modelId="{B0C3B480-A29C-9F4E-AEEE-1B136394EBAE}" type="presParOf" srcId="{1BC5579E-8D94-5E4F-8FAF-7F40CE7FF2B0}" destId="{7C5C6718-A8DA-7E43-85EC-F2A4706A8BC6}" srcOrd="0" destOrd="0" presId="urn:microsoft.com/office/officeart/2008/layout/IncreasingCircleProcess"/>
    <dgm:cxn modelId="{8AF38A03-E70C-E04A-A54B-49F06C5A5055}" type="presParOf" srcId="{1BC5579E-8D94-5E4F-8FAF-7F40CE7FF2B0}" destId="{55D6762F-5E91-0F4C-BCB1-68D010908A89}" srcOrd="1" destOrd="0" presId="urn:microsoft.com/office/officeart/2008/layout/IncreasingCircleProcess"/>
    <dgm:cxn modelId="{778DB596-5A61-CA40-A73F-1C59F34ED5DB}" type="presParOf" srcId="{1BC5579E-8D94-5E4F-8FAF-7F40CE7FF2B0}" destId="{E944142E-2694-C048-83AE-0E38B2CF7D1A}" srcOrd="2" destOrd="0" presId="urn:microsoft.com/office/officeart/2008/layout/IncreasingCircleProcess"/>
    <dgm:cxn modelId="{BE28B85D-8951-C34E-8874-CA053387B2F7}" type="presParOf" srcId="{1BC5579E-8D94-5E4F-8FAF-7F40CE7FF2B0}" destId="{355AB642-ED5C-AA4D-8789-9555845AF1BC}" srcOrd="3" destOrd="0" presId="urn:microsoft.com/office/officeart/2008/layout/IncreasingCircleProcess"/>
    <dgm:cxn modelId="{65DED526-E2D2-D04D-A2CF-C4064B24997C}" type="presParOf" srcId="{0B67B294-48B9-D54B-910D-416B276C4F5F}" destId="{A71198FB-4602-8647-B229-ED21E18294DE}" srcOrd="3" destOrd="0" presId="urn:microsoft.com/office/officeart/2008/layout/IncreasingCircleProcess"/>
    <dgm:cxn modelId="{FE8DE3ED-73A9-8941-A7B4-E7873AAED752}" type="presParOf" srcId="{0B67B294-48B9-D54B-910D-416B276C4F5F}" destId="{76636198-2F94-044A-AF49-582A15A4F133}" srcOrd="4" destOrd="0" presId="urn:microsoft.com/office/officeart/2008/layout/IncreasingCircleProcess"/>
    <dgm:cxn modelId="{DEBA770B-8269-5945-B38A-2A274EC1C902}" type="presParOf" srcId="{76636198-2F94-044A-AF49-582A15A4F133}" destId="{F2E7C529-8252-8241-91C6-361CB50A0A30}" srcOrd="0" destOrd="0" presId="urn:microsoft.com/office/officeart/2008/layout/IncreasingCircleProcess"/>
    <dgm:cxn modelId="{51059080-7855-7A4C-A25E-6593C84552C7}" type="presParOf" srcId="{76636198-2F94-044A-AF49-582A15A4F133}" destId="{72A8B585-EEFD-464B-89C1-D78A5808B111}" srcOrd="1" destOrd="0" presId="urn:microsoft.com/office/officeart/2008/layout/IncreasingCircleProcess"/>
    <dgm:cxn modelId="{28A4324A-8334-8D45-A7C5-9C22D5A11625}" type="presParOf" srcId="{76636198-2F94-044A-AF49-582A15A4F133}" destId="{88060F7D-47CF-F442-9AA1-330726CC517C}" srcOrd="2" destOrd="0" presId="urn:microsoft.com/office/officeart/2008/layout/IncreasingCircleProcess"/>
    <dgm:cxn modelId="{AC6E4BD6-1E3F-624B-BE99-018313F92C62}" type="presParOf" srcId="{76636198-2F94-044A-AF49-582A15A4F133}" destId="{997E3B0C-942B-6544-8F4F-947BA87603BA}" srcOrd="3" destOrd="0" presId="urn:microsoft.com/office/officeart/2008/layout/IncreasingCircleProcess"/>
  </dgm:cxnLst>
  <dgm:bg/>
  <dgm:whole/>
  <dgm:extLst>
    <a:ext uri="http://schemas.microsoft.com/office/drawing/2008/diagram"/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E68C7B-BF0B-BC44-8C96-F6DA392B0950}" type="doc">
      <dgm:prSet loTypeId="urn:microsoft.com/office/officeart/2005/8/layout/arrow4" loCatId="" qsTypeId="urn:microsoft.com/office/officeart/2005/8/quickstyle/simple4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BCE21D9E-88F4-1148-A177-AEB56E728D1B}">
      <dgm:prSet phldrT="[Text]" custT="1"/>
      <dgm:spPr/>
      <dgm:t>
        <a:bodyPr anchor="t"/>
        <a:lstStyle/>
        <a:p>
          <a:r>
            <a:rPr lang="el-GR" sz="1600" i="1" dirty="0" smtClean="0"/>
            <a:t>«Οι συνεταιρισμοί που επιλέγουν να πουλούν διαφοροποιημένα προϊόντα σε υψηλότερες τιμές τολμούν να ρισκάρουν , θέλοντας να είναι πρωτοπόροι στον κλάδο τους»</a:t>
          </a:r>
        </a:p>
        <a:p>
          <a:endParaRPr lang="el-GR" sz="1600" i="1" dirty="0" smtClean="0"/>
        </a:p>
        <a:p>
          <a:endParaRPr lang="en-US" sz="1600" i="1" dirty="0"/>
        </a:p>
      </dgm:t>
    </dgm:pt>
    <dgm:pt modelId="{D0EC4D4B-20AF-7F4C-9F0E-255BCEC55DD7}" type="parTrans" cxnId="{3278F058-CC22-224D-892C-02DD926B6DEA}">
      <dgm:prSet/>
      <dgm:spPr/>
      <dgm:t>
        <a:bodyPr/>
        <a:lstStyle/>
        <a:p>
          <a:endParaRPr lang="en-US"/>
        </a:p>
      </dgm:t>
    </dgm:pt>
    <dgm:pt modelId="{2168E336-BA78-2847-B031-0F37B94BB268}" type="sibTrans" cxnId="{3278F058-CC22-224D-892C-02DD926B6DEA}">
      <dgm:prSet/>
      <dgm:spPr/>
      <dgm:t>
        <a:bodyPr/>
        <a:lstStyle/>
        <a:p>
          <a:endParaRPr lang="en-US"/>
        </a:p>
      </dgm:t>
    </dgm:pt>
    <dgm:pt modelId="{0E4A4D46-A3BA-AF44-A412-F86ABAC0BA8E}">
      <dgm:prSet phldrT="[Text]" custT="1"/>
      <dgm:spPr/>
      <dgm:t>
        <a:bodyPr/>
        <a:lstStyle/>
        <a:p>
          <a:r>
            <a:rPr lang="el-GR" sz="1600" i="1" dirty="0" smtClean="0"/>
            <a:t>«Σε αντίθεση με αυτούς, οι συνεταιρισμοί που πουλούν προϊόντα χαμηλού κόστους εμφανίζονται πιο επιφυλακτικοί στην αγορά καθώς λόγω της φύσης των προϊόντων που εμπορεύονται, συχνά δεν έχουν τη δυνατότητα μεταποίησης»</a:t>
          </a:r>
          <a:endParaRPr lang="en-US" sz="1600" i="1" dirty="0"/>
        </a:p>
      </dgm:t>
    </dgm:pt>
    <dgm:pt modelId="{CE0F142A-868C-6742-BEF2-03F8491D94BF}" type="parTrans" cxnId="{F6D2B98D-B410-6C4E-B497-955A339EF81B}">
      <dgm:prSet/>
      <dgm:spPr/>
      <dgm:t>
        <a:bodyPr/>
        <a:lstStyle/>
        <a:p>
          <a:endParaRPr lang="en-US"/>
        </a:p>
      </dgm:t>
    </dgm:pt>
    <dgm:pt modelId="{07DE312C-4695-1F4B-8A6C-58B3F719E522}" type="sibTrans" cxnId="{F6D2B98D-B410-6C4E-B497-955A339EF81B}">
      <dgm:prSet/>
      <dgm:spPr/>
      <dgm:t>
        <a:bodyPr/>
        <a:lstStyle/>
        <a:p>
          <a:endParaRPr lang="en-US"/>
        </a:p>
      </dgm:t>
    </dgm:pt>
    <dgm:pt modelId="{7D1857E6-90CE-2945-9F38-DE50EA6058EE}" type="pres">
      <dgm:prSet presAssocID="{7BE68C7B-BF0B-BC44-8C96-F6DA392B095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9A8B835-7EBB-E14C-ABE7-4B7B04829878}" type="pres">
      <dgm:prSet presAssocID="{BCE21D9E-88F4-1148-A177-AEB56E728D1B}" presName="upArrow" presStyleLbl="node1" presStyleIdx="0" presStyleCnt="2"/>
      <dgm:spPr>
        <a:gradFill flip="none" rotWithShape="1">
          <a:gsLst>
            <a:gs pos="0">
              <a:srgbClr val="008000"/>
            </a:gs>
            <a:gs pos="100000">
              <a:srgbClr val="FFFFFF"/>
            </a:gs>
          </a:gsLst>
          <a:lin ang="0" scaled="1"/>
          <a:tileRect/>
        </a:gradFill>
        <a:scene3d>
          <a:camera prst="isometricOffAxis1Right"/>
          <a:lightRig rig="twoPt" dir="br">
            <a:rot lat="0" lon="0" rev="8700000"/>
          </a:lightRig>
        </a:scene3d>
        <a:sp3d prstMaterial="matte">
          <a:bevelT w="25400" h="53975"/>
        </a:sp3d>
      </dgm:spPr>
    </dgm:pt>
    <dgm:pt modelId="{4AFABBBF-9056-5647-819A-4B51F7FC0257}" type="pres">
      <dgm:prSet presAssocID="{BCE21D9E-88F4-1148-A177-AEB56E728D1B}" presName="upArrowText" presStyleLbl="revTx" presStyleIdx="0" presStyleCnt="2" custScaleX="108997" custScaleY="49415" custLinFactNeighborX="67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86658-FA19-1544-81B3-D7F6AFD436AD}" type="pres">
      <dgm:prSet presAssocID="{0E4A4D46-A3BA-AF44-A412-F86ABAC0BA8E}" presName="downArrow" presStyleLbl="node1" presStyleIdx="1" presStyleCnt="2"/>
      <dgm:spPr>
        <a:gradFill flip="none" rotWithShape="1">
          <a:gsLst>
            <a:gs pos="0">
              <a:schemeClr val="accent5">
                <a:lumMod val="75000"/>
                <a:lumOff val="25000"/>
              </a:schemeClr>
            </a:gs>
            <a:gs pos="100000">
              <a:srgbClr val="FFFFFF"/>
            </a:gs>
          </a:gsLst>
          <a:lin ang="0" scaled="1"/>
          <a:tileRect/>
        </a:gradFill>
        <a:scene3d>
          <a:camera prst="isometricOffAxis1Right"/>
          <a:lightRig rig="twoPt" dir="br">
            <a:rot lat="0" lon="0" rev="8700000"/>
          </a:lightRig>
        </a:scene3d>
        <a:sp3d prstMaterial="matte">
          <a:bevelT w="25400" h="53975"/>
        </a:sp3d>
      </dgm:spPr>
    </dgm:pt>
    <dgm:pt modelId="{11F3DC6B-658F-014D-9872-4CF50C917D1A}" type="pres">
      <dgm:prSet presAssocID="{0E4A4D46-A3BA-AF44-A412-F86ABAC0BA8E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EE3DB8-C64E-5649-83CD-E401F06AC3E2}" type="presOf" srcId="{7BE68C7B-BF0B-BC44-8C96-F6DA392B0950}" destId="{7D1857E6-90CE-2945-9F38-DE50EA6058EE}" srcOrd="0" destOrd="0" presId="urn:microsoft.com/office/officeart/2005/8/layout/arrow4"/>
    <dgm:cxn modelId="{F6D2B98D-B410-6C4E-B497-955A339EF81B}" srcId="{7BE68C7B-BF0B-BC44-8C96-F6DA392B0950}" destId="{0E4A4D46-A3BA-AF44-A412-F86ABAC0BA8E}" srcOrd="1" destOrd="0" parTransId="{CE0F142A-868C-6742-BEF2-03F8491D94BF}" sibTransId="{07DE312C-4695-1F4B-8A6C-58B3F719E522}"/>
    <dgm:cxn modelId="{E36CFB87-E3D1-8541-AE18-CC6BC3D3C01B}" type="presOf" srcId="{0E4A4D46-A3BA-AF44-A412-F86ABAC0BA8E}" destId="{11F3DC6B-658F-014D-9872-4CF50C917D1A}" srcOrd="0" destOrd="0" presId="urn:microsoft.com/office/officeart/2005/8/layout/arrow4"/>
    <dgm:cxn modelId="{693862B0-FE9C-2D4F-8E4A-E123C757DD46}" type="presOf" srcId="{BCE21D9E-88F4-1148-A177-AEB56E728D1B}" destId="{4AFABBBF-9056-5647-819A-4B51F7FC0257}" srcOrd="0" destOrd="0" presId="urn:microsoft.com/office/officeart/2005/8/layout/arrow4"/>
    <dgm:cxn modelId="{3278F058-CC22-224D-892C-02DD926B6DEA}" srcId="{7BE68C7B-BF0B-BC44-8C96-F6DA392B0950}" destId="{BCE21D9E-88F4-1148-A177-AEB56E728D1B}" srcOrd="0" destOrd="0" parTransId="{D0EC4D4B-20AF-7F4C-9F0E-255BCEC55DD7}" sibTransId="{2168E336-BA78-2847-B031-0F37B94BB268}"/>
    <dgm:cxn modelId="{010EE9CC-A084-3049-8C68-A88E260AFB4D}" type="presParOf" srcId="{7D1857E6-90CE-2945-9F38-DE50EA6058EE}" destId="{19A8B835-7EBB-E14C-ABE7-4B7B04829878}" srcOrd="0" destOrd="0" presId="urn:microsoft.com/office/officeart/2005/8/layout/arrow4"/>
    <dgm:cxn modelId="{E610B572-AF42-DD40-9EE3-D8757ED12953}" type="presParOf" srcId="{7D1857E6-90CE-2945-9F38-DE50EA6058EE}" destId="{4AFABBBF-9056-5647-819A-4B51F7FC0257}" srcOrd="1" destOrd="0" presId="urn:microsoft.com/office/officeart/2005/8/layout/arrow4"/>
    <dgm:cxn modelId="{3FD38700-D819-E848-8A37-10D573754558}" type="presParOf" srcId="{7D1857E6-90CE-2945-9F38-DE50EA6058EE}" destId="{38286658-FA19-1544-81B3-D7F6AFD436AD}" srcOrd="2" destOrd="0" presId="urn:microsoft.com/office/officeart/2005/8/layout/arrow4"/>
    <dgm:cxn modelId="{76832E97-758A-BE4C-8077-8EF72E8BF84E}" type="presParOf" srcId="{7D1857E6-90CE-2945-9F38-DE50EA6058EE}" destId="{11F3DC6B-658F-014D-9872-4CF50C917D1A}" srcOrd="3" destOrd="0" presId="urn:microsoft.com/office/officeart/2005/8/layout/arrow4"/>
  </dgm:cxnLst>
  <dgm:bg/>
  <dgm:whole/>
  <dgm:extLst>
    <a:ext uri="http://schemas.microsoft.com/office/drawing/2008/diagram"/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24C825-5A80-664D-A14D-8FBD209A3B7B}" type="doc">
      <dgm:prSet loTypeId="urn:microsoft.com/office/officeart/2005/8/layout/list1" loCatId="" qsTypeId="urn:microsoft.com/office/officeart/2005/8/quickstyle/simple4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76A14144-6E02-CA49-A997-15A4314AA28E}">
      <dgm:prSet phldrT="[Text]"/>
      <dgm:spPr/>
      <dgm:t>
        <a:bodyPr/>
        <a:lstStyle/>
        <a:p>
          <a:r>
            <a:rPr lang="el-GR" dirty="0" smtClean="0"/>
            <a:t>Βελτιώνουν την παραγωγική τους διαδικασία </a:t>
          </a:r>
          <a:endParaRPr lang="en-US" dirty="0"/>
        </a:p>
      </dgm:t>
    </dgm:pt>
    <dgm:pt modelId="{D7877C8C-3FAF-574C-BA71-D020E1A881FB}" type="parTrans" cxnId="{62A0435C-A532-F240-8A5F-69A54D991F5B}">
      <dgm:prSet/>
      <dgm:spPr/>
      <dgm:t>
        <a:bodyPr/>
        <a:lstStyle/>
        <a:p>
          <a:endParaRPr lang="en-US"/>
        </a:p>
      </dgm:t>
    </dgm:pt>
    <dgm:pt modelId="{F35DED5E-910C-D748-A1C2-12A3F762B1AE}" type="sibTrans" cxnId="{62A0435C-A532-F240-8A5F-69A54D991F5B}">
      <dgm:prSet/>
      <dgm:spPr/>
      <dgm:t>
        <a:bodyPr/>
        <a:lstStyle/>
        <a:p>
          <a:endParaRPr lang="en-US"/>
        </a:p>
      </dgm:t>
    </dgm:pt>
    <dgm:pt modelId="{D06821CC-24B8-FE4F-B62D-786C482F7AB3}">
      <dgm:prSet phldrT="[Text]"/>
      <dgm:spPr/>
      <dgm:t>
        <a:bodyPr/>
        <a:lstStyle/>
        <a:p>
          <a:r>
            <a:rPr lang="el-GR" dirty="0" smtClean="0"/>
            <a:t>Αναπροσαρμόζουν τομείς και τρόπους διενέργειας πωλήσεων</a:t>
          </a:r>
          <a:endParaRPr lang="en-US" dirty="0"/>
        </a:p>
      </dgm:t>
    </dgm:pt>
    <dgm:pt modelId="{1D36452A-20A9-E84E-92F1-CC6E40E3200B}" type="parTrans" cxnId="{29E02615-0999-2A48-9F75-785FC31745AD}">
      <dgm:prSet/>
      <dgm:spPr/>
      <dgm:t>
        <a:bodyPr/>
        <a:lstStyle/>
        <a:p>
          <a:endParaRPr lang="en-US"/>
        </a:p>
      </dgm:t>
    </dgm:pt>
    <dgm:pt modelId="{1714C9BC-2289-F944-902C-4FB004D95CD7}" type="sibTrans" cxnId="{29E02615-0999-2A48-9F75-785FC31745AD}">
      <dgm:prSet/>
      <dgm:spPr/>
      <dgm:t>
        <a:bodyPr/>
        <a:lstStyle/>
        <a:p>
          <a:endParaRPr lang="en-US"/>
        </a:p>
      </dgm:t>
    </dgm:pt>
    <dgm:pt modelId="{BF43C1DD-193D-E543-8A5C-6939D663DD16}">
      <dgm:prSet phldrT="[Text]"/>
      <dgm:spPr/>
      <dgm:t>
        <a:bodyPr/>
        <a:lstStyle/>
        <a:p>
          <a:r>
            <a:rPr lang="el-GR" dirty="0" smtClean="0"/>
            <a:t>Εφαρμόζουν στρατηγικό management</a:t>
          </a:r>
          <a:endParaRPr lang="en-US" dirty="0"/>
        </a:p>
      </dgm:t>
    </dgm:pt>
    <dgm:pt modelId="{5C24B5D8-8630-A04C-8581-9A5C383B03BF}" type="parTrans" cxnId="{0ADB3E85-EE0D-0E4B-9BE3-801259CF6878}">
      <dgm:prSet/>
      <dgm:spPr/>
      <dgm:t>
        <a:bodyPr/>
        <a:lstStyle/>
        <a:p>
          <a:endParaRPr lang="en-US"/>
        </a:p>
      </dgm:t>
    </dgm:pt>
    <dgm:pt modelId="{7145F087-27E0-6244-880C-886685E2E977}" type="sibTrans" cxnId="{0ADB3E85-EE0D-0E4B-9BE3-801259CF6878}">
      <dgm:prSet/>
      <dgm:spPr/>
      <dgm:t>
        <a:bodyPr/>
        <a:lstStyle/>
        <a:p>
          <a:endParaRPr lang="en-US"/>
        </a:p>
      </dgm:t>
    </dgm:pt>
    <dgm:pt modelId="{C8F99D1B-42BD-6742-890B-E2E588C58793}">
      <dgm:prSet phldrT="[Text]"/>
      <dgm:spPr/>
      <dgm:t>
        <a:bodyPr/>
        <a:lstStyle/>
        <a:p>
          <a:r>
            <a:rPr lang="el-GR" dirty="0" smtClean="0"/>
            <a:t>Εστιάζουν σε σύγχρονα μοντέλα επιχειρησιακού </a:t>
          </a:r>
          <a:r>
            <a:rPr lang="en-US" dirty="0" smtClean="0"/>
            <a:t>management</a:t>
          </a:r>
          <a:endParaRPr lang="en-US" dirty="0"/>
        </a:p>
      </dgm:t>
    </dgm:pt>
    <dgm:pt modelId="{D0E08959-6F0F-F945-A38A-9CF85E080FE4}" type="parTrans" cxnId="{EEC00AA9-B2EC-3548-AFB0-01883E2C9712}">
      <dgm:prSet/>
      <dgm:spPr/>
      <dgm:t>
        <a:bodyPr/>
        <a:lstStyle/>
        <a:p>
          <a:endParaRPr lang="en-US"/>
        </a:p>
      </dgm:t>
    </dgm:pt>
    <dgm:pt modelId="{CDA678CD-ED29-7B42-9B52-B0B3AB87DD36}" type="sibTrans" cxnId="{EEC00AA9-B2EC-3548-AFB0-01883E2C9712}">
      <dgm:prSet/>
      <dgm:spPr/>
      <dgm:t>
        <a:bodyPr/>
        <a:lstStyle/>
        <a:p>
          <a:endParaRPr lang="en-US"/>
        </a:p>
      </dgm:t>
    </dgm:pt>
    <dgm:pt modelId="{F0C8A624-3B7A-BE42-B422-10103A827A3A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l-GR" dirty="0" smtClean="0"/>
            <a:t>Επιχειρούν να αναπροσαρμόσουν τον προσανατολισμό τους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l-GR" dirty="0" smtClean="0"/>
            <a:t>στοχεύοντας στην οικονομική αποδοτικότητα των κεφαλαίων τους</a:t>
          </a:r>
          <a:endParaRPr lang="en-US" dirty="0"/>
        </a:p>
      </dgm:t>
    </dgm:pt>
    <dgm:pt modelId="{F7D8B714-98A7-FF41-B588-7038C0651B26}" type="parTrans" cxnId="{AF1C3412-1C68-144D-9BC5-E9117E3FC89B}">
      <dgm:prSet/>
      <dgm:spPr/>
      <dgm:t>
        <a:bodyPr/>
        <a:lstStyle/>
        <a:p>
          <a:endParaRPr lang="en-US"/>
        </a:p>
      </dgm:t>
    </dgm:pt>
    <dgm:pt modelId="{4DC7E0D9-A712-9B49-AFB4-9FB6CC9C47F0}" type="sibTrans" cxnId="{AF1C3412-1C68-144D-9BC5-E9117E3FC89B}">
      <dgm:prSet/>
      <dgm:spPr/>
      <dgm:t>
        <a:bodyPr/>
        <a:lstStyle/>
        <a:p>
          <a:endParaRPr lang="en-US"/>
        </a:p>
      </dgm:t>
    </dgm:pt>
    <dgm:pt modelId="{38849905-57F4-9B46-AA49-E0B3D1DACDB3}" type="pres">
      <dgm:prSet presAssocID="{F924C825-5A80-664D-A14D-8FBD209A3B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854A980-AFD0-FD44-8E93-77F9B12C0EAD}" type="pres">
      <dgm:prSet presAssocID="{76A14144-6E02-CA49-A997-15A4314AA28E}" presName="parentLin" presStyleCnt="0"/>
      <dgm:spPr/>
    </dgm:pt>
    <dgm:pt modelId="{E992F34B-0666-2543-BE75-F51DF639196B}" type="pres">
      <dgm:prSet presAssocID="{76A14144-6E02-CA49-A997-15A4314AA28E}" presName="parentLeftMargin" presStyleLbl="node1" presStyleIdx="0" presStyleCnt="5"/>
      <dgm:spPr/>
      <dgm:t>
        <a:bodyPr/>
        <a:lstStyle/>
        <a:p>
          <a:endParaRPr lang="el-GR"/>
        </a:p>
      </dgm:t>
    </dgm:pt>
    <dgm:pt modelId="{8EB08AD2-4996-3D4B-857C-52420E90A4B6}" type="pres">
      <dgm:prSet presAssocID="{76A14144-6E02-CA49-A997-15A4314AA28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70AAD-8D24-3945-ADA1-160D656EE661}" type="pres">
      <dgm:prSet presAssocID="{76A14144-6E02-CA49-A997-15A4314AA28E}" presName="negativeSpace" presStyleCnt="0"/>
      <dgm:spPr/>
    </dgm:pt>
    <dgm:pt modelId="{0F586433-CE39-8443-943C-263B928EE2FD}" type="pres">
      <dgm:prSet presAssocID="{76A14144-6E02-CA49-A997-15A4314AA28E}" presName="childText" presStyleLbl="conFgAcc1" presStyleIdx="0" presStyleCnt="5">
        <dgm:presLayoutVars>
          <dgm:bulletEnabled val="1"/>
        </dgm:presLayoutVars>
      </dgm:prSet>
      <dgm:spPr/>
    </dgm:pt>
    <dgm:pt modelId="{3DDBEBE1-6FF2-1D45-AA50-4B3F5E1782A0}" type="pres">
      <dgm:prSet presAssocID="{F35DED5E-910C-D748-A1C2-12A3F762B1AE}" presName="spaceBetweenRectangles" presStyleCnt="0"/>
      <dgm:spPr/>
    </dgm:pt>
    <dgm:pt modelId="{7FDD3991-DC31-CD40-B596-9ECD86471F98}" type="pres">
      <dgm:prSet presAssocID="{D06821CC-24B8-FE4F-B62D-786C482F7AB3}" presName="parentLin" presStyleCnt="0"/>
      <dgm:spPr/>
    </dgm:pt>
    <dgm:pt modelId="{930B8BE7-8B9E-E64A-AE43-0E647F7188E0}" type="pres">
      <dgm:prSet presAssocID="{D06821CC-24B8-FE4F-B62D-786C482F7AB3}" presName="parentLeftMargin" presStyleLbl="node1" presStyleIdx="0" presStyleCnt="5"/>
      <dgm:spPr/>
      <dgm:t>
        <a:bodyPr/>
        <a:lstStyle/>
        <a:p>
          <a:endParaRPr lang="el-GR"/>
        </a:p>
      </dgm:t>
    </dgm:pt>
    <dgm:pt modelId="{AB0B2BDD-B699-A046-8391-6A82334DE8D4}" type="pres">
      <dgm:prSet presAssocID="{D06821CC-24B8-FE4F-B62D-786C482F7AB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28B46-3FB6-FB44-89B6-191E8BA08443}" type="pres">
      <dgm:prSet presAssocID="{D06821CC-24B8-FE4F-B62D-786C482F7AB3}" presName="negativeSpace" presStyleCnt="0"/>
      <dgm:spPr/>
    </dgm:pt>
    <dgm:pt modelId="{3CF807F2-82E3-DA43-B526-608599ADB398}" type="pres">
      <dgm:prSet presAssocID="{D06821CC-24B8-FE4F-B62D-786C482F7AB3}" presName="childText" presStyleLbl="conFgAcc1" presStyleIdx="1" presStyleCnt="5">
        <dgm:presLayoutVars>
          <dgm:bulletEnabled val="1"/>
        </dgm:presLayoutVars>
      </dgm:prSet>
      <dgm:spPr/>
    </dgm:pt>
    <dgm:pt modelId="{312EE8AA-A79C-CB41-A6A3-C19F540DA0CD}" type="pres">
      <dgm:prSet presAssocID="{1714C9BC-2289-F944-902C-4FB004D95CD7}" presName="spaceBetweenRectangles" presStyleCnt="0"/>
      <dgm:spPr/>
    </dgm:pt>
    <dgm:pt modelId="{71E815A7-3DBB-9441-B645-E4B88BD38DED}" type="pres">
      <dgm:prSet presAssocID="{BF43C1DD-193D-E543-8A5C-6939D663DD16}" presName="parentLin" presStyleCnt="0"/>
      <dgm:spPr/>
    </dgm:pt>
    <dgm:pt modelId="{C4B70FED-DD75-A94B-A32B-45CA1AD2773A}" type="pres">
      <dgm:prSet presAssocID="{BF43C1DD-193D-E543-8A5C-6939D663DD16}" presName="parentLeftMargin" presStyleLbl="node1" presStyleIdx="1" presStyleCnt="5"/>
      <dgm:spPr/>
      <dgm:t>
        <a:bodyPr/>
        <a:lstStyle/>
        <a:p>
          <a:endParaRPr lang="el-GR"/>
        </a:p>
      </dgm:t>
    </dgm:pt>
    <dgm:pt modelId="{4E497E79-C0B8-C440-B7CC-239C04283FDB}" type="pres">
      <dgm:prSet presAssocID="{BF43C1DD-193D-E543-8A5C-6939D663DD1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090B3-40A6-DF4C-8526-48C69CBF0A1E}" type="pres">
      <dgm:prSet presAssocID="{BF43C1DD-193D-E543-8A5C-6939D663DD16}" presName="negativeSpace" presStyleCnt="0"/>
      <dgm:spPr/>
    </dgm:pt>
    <dgm:pt modelId="{F4E0CB56-946D-FD4D-BE49-0A3722CC9EB4}" type="pres">
      <dgm:prSet presAssocID="{BF43C1DD-193D-E543-8A5C-6939D663DD16}" presName="childText" presStyleLbl="conFgAcc1" presStyleIdx="2" presStyleCnt="5">
        <dgm:presLayoutVars>
          <dgm:bulletEnabled val="1"/>
        </dgm:presLayoutVars>
      </dgm:prSet>
      <dgm:spPr/>
    </dgm:pt>
    <dgm:pt modelId="{7B4460B9-7DBD-5641-BA01-1EBBBB75A1C1}" type="pres">
      <dgm:prSet presAssocID="{7145F087-27E0-6244-880C-886685E2E977}" presName="spaceBetweenRectangles" presStyleCnt="0"/>
      <dgm:spPr/>
    </dgm:pt>
    <dgm:pt modelId="{B20543AA-8CC4-A240-95D3-BAE791645B4D}" type="pres">
      <dgm:prSet presAssocID="{C8F99D1B-42BD-6742-890B-E2E588C58793}" presName="parentLin" presStyleCnt="0"/>
      <dgm:spPr/>
    </dgm:pt>
    <dgm:pt modelId="{356B8DD8-69E3-3B4F-8408-31D9819DBE25}" type="pres">
      <dgm:prSet presAssocID="{C8F99D1B-42BD-6742-890B-E2E588C58793}" presName="parentLeftMargin" presStyleLbl="node1" presStyleIdx="2" presStyleCnt="5"/>
      <dgm:spPr/>
      <dgm:t>
        <a:bodyPr/>
        <a:lstStyle/>
        <a:p>
          <a:endParaRPr lang="el-GR"/>
        </a:p>
      </dgm:t>
    </dgm:pt>
    <dgm:pt modelId="{D6A14DCA-5F7A-044A-997F-F4893B789546}" type="pres">
      <dgm:prSet presAssocID="{C8F99D1B-42BD-6742-890B-E2E588C5879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4858A-E605-AD4B-ADBF-84B6CCA0326A}" type="pres">
      <dgm:prSet presAssocID="{C8F99D1B-42BD-6742-890B-E2E588C58793}" presName="negativeSpace" presStyleCnt="0"/>
      <dgm:spPr/>
    </dgm:pt>
    <dgm:pt modelId="{FCBE338B-1708-504C-8F6C-D25EF8B6FC4A}" type="pres">
      <dgm:prSet presAssocID="{C8F99D1B-42BD-6742-890B-E2E588C58793}" presName="childText" presStyleLbl="conFgAcc1" presStyleIdx="3" presStyleCnt="5">
        <dgm:presLayoutVars>
          <dgm:bulletEnabled val="1"/>
        </dgm:presLayoutVars>
      </dgm:prSet>
      <dgm:spPr/>
    </dgm:pt>
    <dgm:pt modelId="{6A050C1D-DF88-4047-9D58-0C5695273166}" type="pres">
      <dgm:prSet presAssocID="{CDA678CD-ED29-7B42-9B52-B0B3AB87DD36}" presName="spaceBetweenRectangles" presStyleCnt="0"/>
      <dgm:spPr/>
    </dgm:pt>
    <dgm:pt modelId="{F0CBF5C1-F21C-534F-BEAE-F8D411332C6C}" type="pres">
      <dgm:prSet presAssocID="{F0C8A624-3B7A-BE42-B422-10103A827A3A}" presName="parentLin" presStyleCnt="0"/>
      <dgm:spPr/>
    </dgm:pt>
    <dgm:pt modelId="{661C530D-591A-F445-8480-2500B8FF4784}" type="pres">
      <dgm:prSet presAssocID="{F0C8A624-3B7A-BE42-B422-10103A827A3A}" presName="parentLeftMargin" presStyleLbl="node1" presStyleIdx="3" presStyleCnt="5"/>
      <dgm:spPr/>
      <dgm:t>
        <a:bodyPr/>
        <a:lstStyle/>
        <a:p>
          <a:endParaRPr lang="el-GR"/>
        </a:p>
      </dgm:t>
    </dgm:pt>
    <dgm:pt modelId="{03248DD4-497B-A74B-867C-D1AB4247F417}" type="pres">
      <dgm:prSet presAssocID="{F0C8A624-3B7A-BE42-B422-10103A827A3A}" presName="parentText" presStyleLbl="node1" presStyleIdx="4" presStyleCnt="5" custScaleY="1359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E4D6A-AAE8-EC4A-A205-F27956C1A582}" type="pres">
      <dgm:prSet presAssocID="{F0C8A624-3B7A-BE42-B422-10103A827A3A}" presName="negativeSpace" presStyleCnt="0"/>
      <dgm:spPr/>
    </dgm:pt>
    <dgm:pt modelId="{51522406-F82E-2C4B-9284-12FD1A3B0CDC}" type="pres">
      <dgm:prSet presAssocID="{F0C8A624-3B7A-BE42-B422-10103A827A3A}" presName="childText" presStyleLbl="conFgAcc1" presStyleIdx="4" presStyleCnt="5" custLinFactNeighborY="48882">
        <dgm:presLayoutVars>
          <dgm:bulletEnabled val="1"/>
        </dgm:presLayoutVars>
      </dgm:prSet>
      <dgm:spPr/>
    </dgm:pt>
  </dgm:ptLst>
  <dgm:cxnLst>
    <dgm:cxn modelId="{62A0435C-A532-F240-8A5F-69A54D991F5B}" srcId="{F924C825-5A80-664D-A14D-8FBD209A3B7B}" destId="{76A14144-6E02-CA49-A997-15A4314AA28E}" srcOrd="0" destOrd="0" parTransId="{D7877C8C-3FAF-574C-BA71-D020E1A881FB}" sibTransId="{F35DED5E-910C-D748-A1C2-12A3F762B1AE}"/>
    <dgm:cxn modelId="{29E02615-0999-2A48-9F75-785FC31745AD}" srcId="{F924C825-5A80-664D-A14D-8FBD209A3B7B}" destId="{D06821CC-24B8-FE4F-B62D-786C482F7AB3}" srcOrd="1" destOrd="0" parTransId="{1D36452A-20A9-E84E-92F1-CC6E40E3200B}" sibTransId="{1714C9BC-2289-F944-902C-4FB004D95CD7}"/>
    <dgm:cxn modelId="{AA2B3D30-5CA0-6B4D-85DF-D60C58940B9C}" type="presOf" srcId="{F0C8A624-3B7A-BE42-B422-10103A827A3A}" destId="{661C530D-591A-F445-8480-2500B8FF4784}" srcOrd="0" destOrd="0" presId="urn:microsoft.com/office/officeart/2005/8/layout/list1"/>
    <dgm:cxn modelId="{0ADB3E85-EE0D-0E4B-9BE3-801259CF6878}" srcId="{F924C825-5A80-664D-A14D-8FBD209A3B7B}" destId="{BF43C1DD-193D-E543-8A5C-6939D663DD16}" srcOrd="2" destOrd="0" parTransId="{5C24B5D8-8630-A04C-8581-9A5C383B03BF}" sibTransId="{7145F087-27E0-6244-880C-886685E2E977}"/>
    <dgm:cxn modelId="{18FAF2D9-1700-A94E-A881-28482EC2C1E9}" type="presOf" srcId="{BF43C1DD-193D-E543-8A5C-6939D663DD16}" destId="{C4B70FED-DD75-A94B-A32B-45CA1AD2773A}" srcOrd="0" destOrd="0" presId="urn:microsoft.com/office/officeart/2005/8/layout/list1"/>
    <dgm:cxn modelId="{211BD11E-897C-0647-810C-B6BFBA1C0309}" type="presOf" srcId="{D06821CC-24B8-FE4F-B62D-786C482F7AB3}" destId="{AB0B2BDD-B699-A046-8391-6A82334DE8D4}" srcOrd="1" destOrd="0" presId="urn:microsoft.com/office/officeart/2005/8/layout/list1"/>
    <dgm:cxn modelId="{24663B85-DCEC-C045-ACCE-80C0F6F84361}" type="presOf" srcId="{76A14144-6E02-CA49-A997-15A4314AA28E}" destId="{8EB08AD2-4996-3D4B-857C-52420E90A4B6}" srcOrd="1" destOrd="0" presId="urn:microsoft.com/office/officeart/2005/8/layout/list1"/>
    <dgm:cxn modelId="{DF178B90-9CCD-EA4D-997F-F059D803E29A}" type="presOf" srcId="{F924C825-5A80-664D-A14D-8FBD209A3B7B}" destId="{38849905-57F4-9B46-AA49-E0B3D1DACDB3}" srcOrd="0" destOrd="0" presId="urn:microsoft.com/office/officeart/2005/8/layout/list1"/>
    <dgm:cxn modelId="{751E26DF-D644-D743-B3C1-D31717A81524}" type="presOf" srcId="{BF43C1DD-193D-E543-8A5C-6939D663DD16}" destId="{4E497E79-C0B8-C440-B7CC-239C04283FDB}" srcOrd="1" destOrd="0" presId="urn:microsoft.com/office/officeart/2005/8/layout/list1"/>
    <dgm:cxn modelId="{AF1C3412-1C68-144D-9BC5-E9117E3FC89B}" srcId="{F924C825-5A80-664D-A14D-8FBD209A3B7B}" destId="{F0C8A624-3B7A-BE42-B422-10103A827A3A}" srcOrd="4" destOrd="0" parTransId="{F7D8B714-98A7-FF41-B588-7038C0651B26}" sibTransId="{4DC7E0D9-A712-9B49-AFB4-9FB6CC9C47F0}"/>
    <dgm:cxn modelId="{91585DEF-0A6B-494C-BDF9-C5F64ECDFD68}" type="presOf" srcId="{76A14144-6E02-CA49-A997-15A4314AA28E}" destId="{E992F34B-0666-2543-BE75-F51DF639196B}" srcOrd="0" destOrd="0" presId="urn:microsoft.com/office/officeart/2005/8/layout/list1"/>
    <dgm:cxn modelId="{EEC00AA9-B2EC-3548-AFB0-01883E2C9712}" srcId="{F924C825-5A80-664D-A14D-8FBD209A3B7B}" destId="{C8F99D1B-42BD-6742-890B-E2E588C58793}" srcOrd="3" destOrd="0" parTransId="{D0E08959-6F0F-F945-A38A-9CF85E080FE4}" sibTransId="{CDA678CD-ED29-7B42-9B52-B0B3AB87DD36}"/>
    <dgm:cxn modelId="{EE448660-E165-3D4F-9D36-B30197B1706E}" type="presOf" srcId="{C8F99D1B-42BD-6742-890B-E2E588C58793}" destId="{D6A14DCA-5F7A-044A-997F-F4893B789546}" srcOrd="1" destOrd="0" presId="urn:microsoft.com/office/officeart/2005/8/layout/list1"/>
    <dgm:cxn modelId="{6EF230C9-2103-0047-B4BB-BA730059B903}" type="presOf" srcId="{F0C8A624-3B7A-BE42-B422-10103A827A3A}" destId="{03248DD4-497B-A74B-867C-D1AB4247F417}" srcOrd="1" destOrd="0" presId="urn:microsoft.com/office/officeart/2005/8/layout/list1"/>
    <dgm:cxn modelId="{FD32AF64-51F5-CD48-9718-3F4840D94EF0}" type="presOf" srcId="{C8F99D1B-42BD-6742-890B-E2E588C58793}" destId="{356B8DD8-69E3-3B4F-8408-31D9819DBE25}" srcOrd="0" destOrd="0" presId="urn:microsoft.com/office/officeart/2005/8/layout/list1"/>
    <dgm:cxn modelId="{907F3C34-4174-9448-932C-7C7F58597362}" type="presOf" srcId="{D06821CC-24B8-FE4F-B62D-786C482F7AB3}" destId="{930B8BE7-8B9E-E64A-AE43-0E647F7188E0}" srcOrd="0" destOrd="0" presId="urn:microsoft.com/office/officeart/2005/8/layout/list1"/>
    <dgm:cxn modelId="{B96648D0-4D22-1E47-A082-FB240816AE93}" type="presParOf" srcId="{38849905-57F4-9B46-AA49-E0B3D1DACDB3}" destId="{0854A980-AFD0-FD44-8E93-77F9B12C0EAD}" srcOrd="0" destOrd="0" presId="urn:microsoft.com/office/officeart/2005/8/layout/list1"/>
    <dgm:cxn modelId="{B758B8B9-31AB-7248-96B6-2D1BD304A00E}" type="presParOf" srcId="{0854A980-AFD0-FD44-8E93-77F9B12C0EAD}" destId="{E992F34B-0666-2543-BE75-F51DF639196B}" srcOrd="0" destOrd="0" presId="urn:microsoft.com/office/officeart/2005/8/layout/list1"/>
    <dgm:cxn modelId="{9E9FBAEC-2BC7-CF48-BC44-1481AF450A11}" type="presParOf" srcId="{0854A980-AFD0-FD44-8E93-77F9B12C0EAD}" destId="{8EB08AD2-4996-3D4B-857C-52420E90A4B6}" srcOrd="1" destOrd="0" presId="urn:microsoft.com/office/officeart/2005/8/layout/list1"/>
    <dgm:cxn modelId="{C930F50E-E5FE-1642-908C-2D74B90EFAA7}" type="presParOf" srcId="{38849905-57F4-9B46-AA49-E0B3D1DACDB3}" destId="{13670AAD-8D24-3945-ADA1-160D656EE661}" srcOrd="1" destOrd="0" presId="urn:microsoft.com/office/officeart/2005/8/layout/list1"/>
    <dgm:cxn modelId="{F73285D4-98C4-784E-998F-5745A5922AF0}" type="presParOf" srcId="{38849905-57F4-9B46-AA49-E0B3D1DACDB3}" destId="{0F586433-CE39-8443-943C-263B928EE2FD}" srcOrd="2" destOrd="0" presId="urn:microsoft.com/office/officeart/2005/8/layout/list1"/>
    <dgm:cxn modelId="{67CA59D5-2A89-0B46-8D0B-5539DA9E81AB}" type="presParOf" srcId="{38849905-57F4-9B46-AA49-E0B3D1DACDB3}" destId="{3DDBEBE1-6FF2-1D45-AA50-4B3F5E1782A0}" srcOrd="3" destOrd="0" presId="urn:microsoft.com/office/officeart/2005/8/layout/list1"/>
    <dgm:cxn modelId="{8B4B302B-9FEA-264E-9619-172DA8BF54C8}" type="presParOf" srcId="{38849905-57F4-9B46-AA49-E0B3D1DACDB3}" destId="{7FDD3991-DC31-CD40-B596-9ECD86471F98}" srcOrd="4" destOrd="0" presId="urn:microsoft.com/office/officeart/2005/8/layout/list1"/>
    <dgm:cxn modelId="{350E419D-53F8-F545-A3F4-612CB9DB3A0F}" type="presParOf" srcId="{7FDD3991-DC31-CD40-B596-9ECD86471F98}" destId="{930B8BE7-8B9E-E64A-AE43-0E647F7188E0}" srcOrd="0" destOrd="0" presId="urn:microsoft.com/office/officeart/2005/8/layout/list1"/>
    <dgm:cxn modelId="{AF61BDE3-F881-804B-838B-3D88BF7AD8EF}" type="presParOf" srcId="{7FDD3991-DC31-CD40-B596-9ECD86471F98}" destId="{AB0B2BDD-B699-A046-8391-6A82334DE8D4}" srcOrd="1" destOrd="0" presId="urn:microsoft.com/office/officeart/2005/8/layout/list1"/>
    <dgm:cxn modelId="{7E62C06E-39C6-7E41-91D0-DE8F7ED0F8EA}" type="presParOf" srcId="{38849905-57F4-9B46-AA49-E0B3D1DACDB3}" destId="{57B28B46-3FB6-FB44-89B6-191E8BA08443}" srcOrd="5" destOrd="0" presId="urn:microsoft.com/office/officeart/2005/8/layout/list1"/>
    <dgm:cxn modelId="{FD303124-2FD3-5F43-8F77-75B385A56DA2}" type="presParOf" srcId="{38849905-57F4-9B46-AA49-E0B3D1DACDB3}" destId="{3CF807F2-82E3-DA43-B526-608599ADB398}" srcOrd="6" destOrd="0" presId="urn:microsoft.com/office/officeart/2005/8/layout/list1"/>
    <dgm:cxn modelId="{5A2C0E31-0550-EB44-8879-79FE7099AC97}" type="presParOf" srcId="{38849905-57F4-9B46-AA49-E0B3D1DACDB3}" destId="{312EE8AA-A79C-CB41-A6A3-C19F540DA0CD}" srcOrd="7" destOrd="0" presId="urn:microsoft.com/office/officeart/2005/8/layout/list1"/>
    <dgm:cxn modelId="{B8D86488-C99D-0F4C-AB79-E744A65BC440}" type="presParOf" srcId="{38849905-57F4-9B46-AA49-E0B3D1DACDB3}" destId="{71E815A7-3DBB-9441-B645-E4B88BD38DED}" srcOrd="8" destOrd="0" presId="urn:microsoft.com/office/officeart/2005/8/layout/list1"/>
    <dgm:cxn modelId="{6308BFDD-A2C3-5646-9827-FF9A7CF49B5F}" type="presParOf" srcId="{71E815A7-3DBB-9441-B645-E4B88BD38DED}" destId="{C4B70FED-DD75-A94B-A32B-45CA1AD2773A}" srcOrd="0" destOrd="0" presId="urn:microsoft.com/office/officeart/2005/8/layout/list1"/>
    <dgm:cxn modelId="{66F48E61-0DA8-0944-8C0E-3796712538A5}" type="presParOf" srcId="{71E815A7-3DBB-9441-B645-E4B88BD38DED}" destId="{4E497E79-C0B8-C440-B7CC-239C04283FDB}" srcOrd="1" destOrd="0" presId="urn:microsoft.com/office/officeart/2005/8/layout/list1"/>
    <dgm:cxn modelId="{6DDEABF4-B376-4247-BD09-108EFC1956C0}" type="presParOf" srcId="{38849905-57F4-9B46-AA49-E0B3D1DACDB3}" destId="{21B090B3-40A6-DF4C-8526-48C69CBF0A1E}" srcOrd="9" destOrd="0" presId="urn:microsoft.com/office/officeart/2005/8/layout/list1"/>
    <dgm:cxn modelId="{CFF1E70F-69E3-104C-BAE1-13C66DAAC6D0}" type="presParOf" srcId="{38849905-57F4-9B46-AA49-E0B3D1DACDB3}" destId="{F4E0CB56-946D-FD4D-BE49-0A3722CC9EB4}" srcOrd="10" destOrd="0" presId="urn:microsoft.com/office/officeart/2005/8/layout/list1"/>
    <dgm:cxn modelId="{4A08D2C4-D3AD-D442-8136-A24B1F73D0BE}" type="presParOf" srcId="{38849905-57F4-9B46-AA49-E0B3D1DACDB3}" destId="{7B4460B9-7DBD-5641-BA01-1EBBBB75A1C1}" srcOrd="11" destOrd="0" presId="urn:microsoft.com/office/officeart/2005/8/layout/list1"/>
    <dgm:cxn modelId="{A2B03A0A-C598-4347-9566-A2B47DE0D7D9}" type="presParOf" srcId="{38849905-57F4-9B46-AA49-E0B3D1DACDB3}" destId="{B20543AA-8CC4-A240-95D3-BAE791645B4D}" srcOrd="12" destOrd="0" presId="urn:microsoft.com/office/officeart/2005/8/layout/list1"/>
    <dgm:cxn modelId="{D1220B43-3F0E-B746-BA7F-EE152D4EE718}" type="presParOf" srcId="{B20543AA-8CC4-A240-95D3-BAE791645B4D}" destId="{356B8DD8-69E3-3B4F-8408-31D9819DBE25}" srcOrd="0" destOrd="0" presId="urn:microsoft.com/office/officeart/2005/8/layout/list1"/>
    <dgm:cxn modelId="{4D96062C-193D-0F40-BB24-DDBD9F7F40CB}" type="presParOf" srcId="{B20543AA-8CC4-A240-95D3-BAE791645B4D}" destId="{D6A14DCA-5F7A-044A-997F-F4893B789546}" srcOrd="1" destOrd="0" presId="urn:microsoft.com/office/officeart/2005/8/layout/list1"/>
    <dgm:cxn modelId="{FDFD52C4-89A5-7F4E-A3F7-C8B57E6F57F0}" type="presParOf" srcId="{38849905-57F4-9B46-AA49-E0B3D1DACDB3}" destId="{7494858A-E605-AD4B-ADBF-84B6CCA0326A}" srcOrd="13" destOrd="0" presId="urn:microsoft.com/office/officeart/2005/8/layout/list1"/>
    <dgm:cxn modelId="{F5396200-682E-4C4F-81E7-C12172E04619}" type="presParOf" srcId="{38849905-57F4-9B46-AA49-E0B3D1DACDB3}" destId="{FCBE338B-1708-504C-8F6C-D25EF8B6FC4A}" srcOrd="14" destOrd="0" presId="urn:microsoft.com/office/officeart/2005/8/layout/list1"/>
    <dgm:cxn modelId="{BF0962CC-B3D8-5841-8BCE-10C0D2FFCAFC}" type="presParOf" srcId="{38849905-57F4-9B46-AA49-E0B3D1DACDB3}" destId="{6A050C1D-DF88-4047-9D58-0C5695273166}" srcOrd="15" destOrd="0" presId="urn:microsoft.com/office/officeart/2005/8/layout/list1"/>
    <dgm:cxn modelId="{D8B8A8DE-07D1-224E-B521-940B4463549E}" type="presParOf" srcId="{38849905-57F4-9B46-AA49-E0B3D1DACDB3}" destId="{F0CBF5C1-F21C-534F-BEAE-F8D411332C6C}" srcOrd="16" destOrd="0" presId="urn:microsoft.com/office/officeart/2005/8/layout/list1"/>
    <dgm:cxn modelId="{369ED5A8-B347-3646-984C-2433ED73FB0C}" type="presParOf" srcId="{F0CBF5C1-F21C-534F-BEAE-F8D411332C6C}" destId="{661C530D-591A-F445-8480-2500B8FF4784}" srcOrd="0" destOrd="0" presId="urn:microsoft.com/office/officeart/2005/8/layout/list1"/>
    <dgm:cxn modelId="{879079D8-134A-8D44-BDEF-4B2FC2CC862F}" type="presParOf" srcId="{F0CBF5C1-F21C-534F-BEAE-F8D411332C6C}" destId="{03248DD4-497B-A74B-867C-D1AB4247F417}" srcOrd="1" destOrd="0" presId="urn:microsoft.com/office/officeart/2005/8/layout/list1"/>
    <dgm:cxn modelId="{CE78C52D-2BD7-DD49-986B-B9F13F82D4F6}" type="presParOf" srcId="{38849905-57F4-9B46-AA49-E0B3D1DACDB3}" destId="{1DDE4D6A-AAE8-EC4A-A205-F27956C1A582}" srcOrd="17" destOrd="0" presId="urn:microsoft.com/office/officeart/2005/8/layout/list1"/>
    <dgm:cxn modelId="{BA59B1BB-4F14-AA4A-9ECA-3B41E3A3FAA4}" type="presParOf" srcId="{38849905-57F4-9B46-AA49-E0B3D1DACDB3}" destId="{51522406-F82E-2C4B-9284-12FD1A3B0CDC}" srcOrd="18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8DFEF64-AD1B-4880-A01E-4B0D00CCE0B1}" type="datetimeFigureOut">
              <a:rPr lang="el-GR"/>
              <a:pPr>
                <a:defRPr/>
              </a:pPr>
              <a:t>23/12/2014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7B232C-70D1-4A81-B6A3-DDF01CF8A2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- Θέση εικόνας διαφάνειας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0723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433BD4-6676-436C-A9B6-DA7D26B52067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l-G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EDF26-859D-4485-91B0-5A56F9A272A8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956A-212D-45DC-A614-0FF3C313A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44569-3E53-42C6-B4C4-8C9682A41D6F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33A2-1B97-4D0D-80D9-66D131F538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C289C-483C-45FB-8064-B65ACA89ADF2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227A3-A353-40FD-977A-8E6A52BA5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1BCDF-45D8-4D8B-B0F4-B6DC5404352C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2FFBD-2FFB-4C59-A6A4-691FE311B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4EC8-4A92-496D-ABF9-6743FFFC217B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87929-D89E-48E6-AE78-F7EFAD71F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F926-1661-4E23-B3CC-D8F7009D39B0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9AC6B-8CCA-4C8F-9063-E2E57124B6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C5E5-856C-464C-8892-F35168AF2333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3F47F-C5D0-49D0-9E9C-120BB33546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80572-D08A-4E7F-8A55-723F77CC8863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0393A-AD9D-4980-8BD1-1909DE2267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F8D9-929F-4DAD-8B9B-9F9311400C2D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4FDFC-6D1C-49B7-9D32-64E42084BC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ABF73-D77B-4492-8688-35049A17412B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A8561-4521-4D4E-B739-409D84DA8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A419B-04ED-443F-901C-CCC87C10D2BF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9558E-B3B0-406F-9DE4-F03AFEB96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975" y="573088"/>
            <a:ext cx="85725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325" y="573088"/>
            <a:ext cx="576263" cy="573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544638"/>
            <a:ext cx="7315200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770188"/>
            <a:ext cx="7315200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100" y="549275"/>
            <a:ext cx="1189038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alpha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105B57-9CA8-4126-855D-5DB5BD9AC75E}" type="datetime1">
              <a:rPr lang="en-US"/>
              <a:pPr>
                <a:defRPr/>
              </a:pPr>
              <a:t>12/23/2014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549275"/>
            <a:ext cx="93980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962CCC-6737-41E8-8A72-516B8440A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663"/>
            <a:ext cx="2246312" cy="301625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64" r:id="rId1"/>
    <p:sldLayoutId id="2147484763" r:id="rId2"/>
    <p:sldLayoutId id="2147484762" r:id="rId3"/>
    <p:sldLayoutId id="2147484761" r:id="rId4"/>
    <p:sldLayoutId id="2147484760" r:id="rId5"/>
    <p:sldLayoutId id="2147484759" r:id="rId6"/>
    <p:sldLayoutId id="2147484758" r:id="rId7"/>
    <p:sldLayoutId id="2147484757" r:id="rId8"/>
    <p:sldLayoutId id="2147484756" r:id="rId9"/>
    <p:sldLayoutId id="2147484755" r:id="rId10"/>
    <p:sldLayoutId id="2147484754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2"/>
          <p:cNvSpPr>
            <a:spLocks noGrp="1"/>
          </p:cNvSpPr>
          <p:nvPr>
            <p:ph type="ctrTitle"/>
          </p:nvPr>
        </p:nvSpPr>
        <p:spPr>
          <a:xfrm>
            <a:off x="722313" y="393700"/>
            <a:ext cx="7626350" cy="4132263"/>
          </a:xfrm>
        </p:spPr>
        <p:txBody>
          <a:bodyPr/>
          <a:lstStyle/>
          <a:p>
            <a:r>
              <a:rPr lang="el-GR" sz="2800" smtClean="0"/>
              <a:t>      </a:t>
            </a:r>
            <a:br>
              <a:rPr lang="el-GR" sz="2800" smtClean="0"/>
            </a:br>
            <a:r>
              <a:rPr lang="el-GR" sz="2800" smtClean="0"/>
              <a:t/>
            </a:r>
            <a:br>
              <a:rPr lang="el-GR" sz="2800" smtClean="0"/>
            </a:br>
            <a:r>
              <a:rPr lang="el-GR" sz="2800" smtClean="0"/>
              <a:t/>
            </a:r>
            <a:br>
              <a:rPr lang="el-GR" sz="2800" smtClean="0"/>
            </a:br>
            <a:r>
              <a:rPr lang="el-GR" sz="2800" smtClean="0"/>
              <a:t>        </a:t>
            </a:r>
            <a:br>
              <a:rPr lang="el-GR" sz="2800" smtClean="0"/>
            </a:br>
            <a:r>
              <a:rPr lang="el-GR" sz="2800" smtClean="0"/>
              <a:t>         </a:t>
            </a:r>
            <a:r>
              <a:rPr lang="el-GR" sz="2800" b="1" smtClean="0"/>
              <a:t>ΣΥΝΕΔΡΙΟ ΕΟΠΠΕΠ – ΕΛΕΣΥΠ </a:t>
            </a:r>
            <a:r>
              <a:rPr lang="el-GR" sz="2800" smtClean="0"/>
              <a:t/>
            </a:r>
            <a:br>
              <a:rPr lang="el-GR" sz="2800" smtClean="0"/>
            </a:br>
            <a:r>
              <a:rPr lang="el-GR" sz="2800" smtClean="0"/>
              <a:t/>
            </a:r>
            <a:br>
              <a:rPr lang="el-GR" sz="2800" smtClean="0"/>
            </a:br>
            <a:r>
              <a:rPr lang="el-GR" sz="2400" smtClean="0"/>
              <a:t/>
            </a:r>
            <a:br>
              <a:rPr lang="el-GR" sz="2400" smtClean="0"/>
            </a:br>
            <a:r>
              <a:rPr lang="el-GR" sz="2400" smtClean="0"/>
              <a:t/>
            </a:r>
            <a:br>
              <a:rPr lang="el-GR" sz="2400" smtClean="0"/>
            </a:br>
            <a:r>
              <a:rPr lang="el-GR" sz="2400" smtClean="0"/>
              <a:t>Θέμα εισήγησης: Η ανάπτυξη της επιχειρηματικής δραστηριότητας ως παράγοντας ενίσχυσης της βιωσιμότητας των αγροτικών συνεταιρισμών. Παρουσίαση και ανάλυση επιτυχημένων επιχειρηματικών πρακτικών.</a:t>
            </a:r>
            <a:br>
              <a:rPr lang="el-GR" sz="2400" smtClean="0"/>
            </a:br>
            <a:endParaRPr lang="en-US" sz="240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4837113"/>
            <a:ext cx="7315200" cy="177323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500" b="1" dirty="0"/>
              <a:t>Εισηγητές: </a:t>
            </a:r>
            <a:endParaRPr lang="en-US" sz="1500" b="1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500" b="1" dirty="0" err="1" smtClean="0"/>
              <a:t>Δρ</a:t>
            </a:r>
            <a:r>
              <a:rPr lang="el-GR" sz="1500" b="1" dirty="0"/>
              <a:t>. </a:t>
            </a:r>
            <a:r>
              <a:rPr lang="el-GR" sz="1500" b="1" dirty="0" err="1"/>
              <a:t>Ρωσσίδης</a:t>
            </a:r>
            <a:r>
              <a:rPr lang="el-GR" sz="1500" b="1" dirty="0"/>
              <a:t> </a:t>
            </a:r>
            <a:r>
              <a:rPr lang="el-GR" sz="1500" b="1" dirty="0" smtClean="0"/>
              <a:t>Γιάννης </a:t>
            </a:r>
            <a:r>
              <a:rPr lang="el-GR" sz="1500" dirty="0" smtClean="0"/>
              <a:t>(</a:t>
            </a:r>
            <a:r>
              <a:rPr lang="el-GR" sz="1500" dirty="0"/>
              <a:t>PhD MSc, MBA, ΒΑ) </a:t>
            </a:r>
            <a:endParaRPr lang="en-US" sz="1500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500" dirty="0" smtClean="0"/>
              <a:t>στέλεχος </a:t>
            </a:r>
            <a:r>
              <a:rPr lang="el-GR" sz="1500" dirty="0"/>
              <a:t>του Υπουργείου </a:t>
            </a:r>
            <a:r>
              <a:rPr lang="el-GR" sz="1500" dirty="0" smtClean="0"/>
              <a:t>Οικονομικών</a:t>
            </a:r>
            <a:endParaRPr lang="en-US" sz="1500" dirty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500" b="1" dirty="0" err="1" smtClean="0"/>
              <a:t>Δρακόπουλος</a:t>
            </a:r>
            <a:r>
              <a:rPr lang="el-GR" sz="1500" b="1" dirty="0" smtClean="0"/>
              <a:t> </a:t>
            </a:r>
            <a:r>
              <a:rPr lang="el-GR" sz="1500" b="1" dirty="0"/>
              <a:t>Δημήτρης </a:t>
            </a:r>
            <a:r>
              <a:rPr lang="el-GR" sz="1500" dirty="0"/>
              <a:t>(MSc, </a:t>
            </a:r>
            <a:r>
              <a:rPr lang="en-US" sz="1500" dirty="0" smtClean="0"/>
              <a:t>PMP, </a:t>
            </a:r>
            <a:r>
              <a:rPr lang="el-GR" sz="1500" dirty="0" smtClean="0"/>
              <a:t>ΒΑ) 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500" dirty="0" smtClean="0"/>
              <a:t>Οικονομολόγος – Σύμβουλος Επιχειρήσεων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el-GR" sz="1500" dirty="0" smtClean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500" dirty="0" smtClean="0"/>
              <a:t>                                                                        Αθήνα</a:t>
            </a:r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500" dirty="0" smtClean="0"/>
              <a:t>                                                                Δεκέμβριος 2014</a:t>
            </a:r>
            <a:endParaRPr lang="en-US" sz="1500" dirty="0"/>
          </a:p>
          <a:p>
            <a:pPr fontAlgn="auto">
              <a:spcAft>
                <a:spcPts val="0"/>
              </a:spcAft>
              <a:buFont typeface="Wingdings" charset="2"/>
              <a:buNone/>
              <a:defRPr/>
            </a:pPr>
            <a:endParaRPr lang="en-US" dirty="0"/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722313" y="2259013"/>
            <a:ext cx="7507287" cy="1892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100" dirty="0"/>
              <a:t>Θέμα εισήγησης: Η ανάπτυξη της επιχειρηματικής δραστηριότητας ως παράγοντας ενίσχυσης της βιωσιμότητας των αγροτικών συνεταιρισμών. Παρουσίαση και ανάλυση επιτυχημένων επιχειρηματικών πρακτικών.</a:t>
            </a:r>
            <a:endParaRPr lang="el-G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018088"/>
            <a:ext cx="7315200" cy="1293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Η περίπτωση του αγροτικού συνεταιρισμού </a:t>
            </a:r>
            <a:r>
              <a:rPr lang="el-GR" dirty="0" err="1"/>
              <a:t>Ζαγοράς</a:t>
            </a:r>
            <a:endParaRPr lang="en-US" dirty="0"/>
          </a:p>
        </p:txBody>
      </p:sp>
      <p:sp>
        <p:nvSpPr>
          <p:cNvPr id="23554" name="Text Placeholder 4"/>
          <p:cNvSpPr>
            <a:spLocks noGrp="1"/>
          </p:cNvSpPr>
          <p:nvPr>
            <p:ph type="body" idx="1"/>
          </p:nvPr>
        </p:nvSpPr>
        <p:spPr>
          <a:xfrm>
            <a:off x="914400" y="3865563"/>
            <a:ext cx="7315200" cy="1098550"/>
          </a:xfrm>
        </p:spPr>
        <p:txBody>
          <a:bodyPr/>
          <a:lstStyle/>
          <a:p>
            <a:r>
              <a:rPr lang="el-GR" smtClean="0"/>
              <a:t>Μελέτη Περίπτωσης 1</a:t>
            </a:r>
            <a:endParaRPr lang="en-US" smtClean="0"/>
          </a:p>
        </p:txBody>
      </p:sp>
      <p:pic>
        <p:nvPicPr>
          <p:cNvPr id="6" name="Picture 5" descr="zagorin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318112" y="3298775"/>
            <a:ext cx="2565372" cy="17187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ιt.jpg"/>
          <p:cNvPicPr>
            <a:picLocks noChangeAspect="1"/>
          </p:cNvPicPr>
          <p:nvPr/>
        </p:nvPicPr>
        <p:blipFill>
          <a:blip r:embed="rId2">
            <a:alphaModFix amt="34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572000" y="3733666"/>
            <a:ext cx="3048000" cy="193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zagorin3.jpg"/>
          <p:cNvPicPr>
            <a:picLocks noChangeAspect="1"/>
          </p:cNvPicPr>
          <p:nvPr/>
        </p:nvPicPr>
        <p:blipFill>
          <a:blip r:embed="rId3">
            <a:alphaModFix amt="52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93837" y="1972581"/>
            <a:ext cx="3175000" cy="2120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914400" y="390525"/>
            <a:ext cx="5449888" cy="1154113"/>
          </a:xfrm>
        </p:spPr>
        <p:txBody>
          <a:bodyPr anchor="t"/>
          <a:lstStyle/>
          <a:p>
            <a:r>
              <a:rPr lang="el-GR" sz="2400" smtClean="0"/>
              <a:t>Η περίπτωση του αγροτικού συνεταιρισμού Ζαγοράς</a:t>
            </a:r>
            <a:endParaRPr lang="en-US" sz="2400" baseline="30000" smtClean="0"/>
          </a:p>
        </p:txBody>
      </p:sp>
      <p:pic>
        <p:nvPicPr>
          <p:cNvPr id="9" name="Picture 8" descr="zagorin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494062" y="411592"/>
            <a:ext cx="1561350" cy="1046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60538"/>
            <a:ext cx="7859713" cy="4906962"/>
          </a:xfrm>
        </p:spPr>
        <p:txBody>
          <a:bodyPr rtlCol="0">
            <a:normAutofit fontScale="92500"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Ο Συνεταιρισμός συγκεντρώνει σήμερα το </a:t>
            </a:r>
            <a:r>
              <a:rPr lang="el-GR" dirty="0"/>
              <a:t>98% των </a:t>
            </a:r>
            <a:r>
              <a:rPr lang="el-GR" dirty="0" smtClean="0"/>
              <a:t>παραγωγών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l-GR" dirty="0" smtClean="0"/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Το </a:t>
            </a:r>
            <a:r>
              <a:rPr lang="el-GR" dirty="0"/>
              <a:t>1982 ανακηρύχθηκε συνεταιρισμός «πιλότος» από το Υπουργείο Γεωργίας </a:t>
            </a:r>
            <a:endParaRPr lang="el-GR" dirty="0" smtClean="0"/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l-GR" dirty="0" smtClean="0"/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Τα </a:t>
            </a:r>
            <a:r>
              <a:rPr lang="el-GR" dirty="0"/>
              <a:t>Μήλα ΖΑΓΟΡΙΝ όντας από τα καλύτερα στον </a:t>
            </a:r>
            <a:r>
              <a:rPr lang="el-GR" dirty="0" smtClean="0"/>
              <a:t>κόσμο, </a:t>
            </a:r>
            <a:r>
              <a:rPr lang="el-GR" dirty="0"/>
              <a:t>επισφραγίζουν την αναγνώριση τους το 1996 από την Ευρωπαϊκή Ένωση με την ετικέτα «Προστατευόμενη Ονομασία Προέλευσης» </a:t>
            </a:r>
            <a:endParaRPr lang="el-GR" dirty="0" smtClean="0"/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l-GR" dirty="0" smtClean="0"/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Ο </a:t>
            </a:r>
            <a:r>
              <a:rPr lang="el-GR" dirty="0"/>
              <a:t>Α.Σ. </a:t>
            </a:r>
            <a:r>
              <a:rPr lang="el-GR" dirty="0" smtClean="0"/>
              <a:t>παράγει </a:t>
            </a:r>
            <a:r>
              <a:rPr lang="el-GR" dirty="0"/>
              <a:t>το 100% των μήλων </a:t>
            </a:r>
            <a:r>
              <a:rPr lang="el-GR" dirty="0" err="1"/>
              <a:t>Ζαγορίν</a:t>
            </a:r>
            <a:r>
              <a:rPr lang="el-GR" dirty="0"/>
              <a:t> με τη μέθοδο της «Ολοκληρωμένης Παραγωγής</a:t>
            </a:r>
            <a:r>
              <a:rPr lang="el-GR" dirty="0" smtClean="0"/>
              <a:t>»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endParaRPr lang="el-GR" dirty="0"/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Παράλληλα </a:t>
            </a:r>
            <a:r>
              <a:rPr lang="el-GR" dirty="0"/>
              <a:t>ο συνεταιρισμός, λόγω της περιορισμένης στρεμματικής έκτασης, ακολουθεί τη μέθοδο της πυκνής φύτευσης μηλιών, που έχουν μεγαλύτερη στρεμματική απόδοση κατά 10% – 20%.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ιt.jpg"/>
          <p:cNvPicPr>
            <a:picLocks noChangeAspect="1"/>
          </p:cNvPicPr>
          <p:nvPr/>
        </p:nvPicPr>
        <p:blipFill>
          <a:blip r:embed="rId2">
            <a:alphaModFix amt="34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572000" y="3733666"/>
            <a:ext cx="3048000" cy="193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zagorin3.jpg"/>
          <p:cNvPicPr>
            <a:picLocks noChangeAspect="1"/>
          </p:cNvPicPr>
          <p:nvPr/>
        </p:nvPicPr>
        <p:blipFill>
          <a:blip r:embed="rId3">
            <a:alphaModFix amt="52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93837" y="1972581"/>
            <a:ext cx="3175000" cy="2120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1760538"/>
            <a:ext cx="7715250" cy="49069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Ο Συνεταιρισμός </a:t>
            </a:r>
            <a:r>
              <a:rPr lang="el-GR" dirty="0" err="1" smtClean="0"/>
              <a:t>Ζαγοράς</a:t>
            </a:r>
            <a:r>
              <a:rPr lang="el-GR" dirty="0" smtClean="0"/>
              <a:t> διαθέτει σήμερα ένα υπερσύγχρονο ιδιόκτητο συγκρότημα ψυγείων - </a:t>
            </a:r>
            <a:r>
              <a:rPr lang="el-GR" dirty="0" err="1" smtClean="0"/>
              <a:t>διαλογητηρίων</a:t>
            </a:r>
            <a:r>
              <a:rPr lang="el-GR" dirty="0" smtClean="0"/>
              <a:t>, που θεωρείται από τα μεγαλύτερα των Βαλκανίων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Ο Α.Σ. συγκεντρώνει, συντηρεί, συσκευάζει και διακινεί το 100% σχεδόν της παραγωγής των μήλων της περιοχής (10.000 - 15.000 τόνους ετησίως)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Διακίνηση των προϊόντων στην εσωτερική αγορά ήτοι στα πρατήρια του Συνεταιρισμού, στις λαχαναγορές Αθηνών και Θεσσαλονίκης καθώς επίσης σε όλες τις αλυσίδες super market  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Ο Α.Σ. δραστηριοποιείται επιτυχημένα επιχειρηματικά και σε άλλους τομείς όπως είναι ο τουρισμός και το λιανεμπόριο</a:t>
            </a:r>
          </a:p>
        </p:txBody>
      </p:sp>
      <p:sp>
        <p:nvSpPr>
          <p:cNvPr id="25604" name="Title 1"/>
          <p:cNvSpPr>
            <a:spLocks noGrp="1"/>
          </p:cNvSpPr>
          <p:nvPr>
            <p:ph type="title"/>
          </p:nvPr>
        </p:nvSpPr>
        <p:spPr>
          <a:xfrm>
            <a:off x="914400" y="390525"/>
            <a:ext cx="5449888" cy="1154113"/>
          </a:xfrm>
        </p:spPr>
        <p:txBody>
          <a:bodyPr anchor="t"/>
          <a:lstStyle/>
          <a:p>
            <a:r>
              <a:rPr lang="el-GR" sz="2400" smtClean="0"/>
              <a:t>Η περίπτωση του αγροτικού συνεταιρισμού Ζαγοράς</a:t>
            </a:r>
            <a:endParaRPr lang="en-US" sz="2400" baseline="30000" smtClean="0"/>
          </a:p>
        </p:txBody>
      </p:sp>
      <p:pic>
        <p:nvPicPr>
          <p:cNvPr id="9" name="Picture 8" descr="zagorin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494062" y="411592"/>
            <a:ext cx="1561350" cy="10461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018088"/>
            <a:ext cx="7315200" cy="1293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Η περίπτωση του αγροτικού συνεταιρισμού </a:t>
            </a:r>
            <a:r>
              <a:rPr lang="el-GR" dirty="0" smtClean="0"/>
              <a:t>Καλαβρύτων</a:t>
            </a:r>
            <a:endParaRPr lang="en-US" dirty="0"/>
          </a:p>
        </p:txBody>
      </p:sp>
      <p:sp>
        <p:nvSpPr>
          <p:cNvPr id="26626" name="Text Placeholder 4"/>
          <p:cNvSpPr>
            <a:spLocks noGrp="1"/>
          </p:cNvSpPr>
          <p:nvPr>
            <p:ph type="body" idx="1"/>
          </p:nvPr>
        </p:nvSpPr>
        <p:spPr>
          <a:xfrm>
            <a:off x="914400" y="3865563"/>
            <a:ext cx="7315200" cy="1098550"/>
          </a:xfrm>
        </p:spPr>
        <p:txBody>
          <a:bodyPr/>
          <a:lstStyle/>
          <a:p>
            <a:r>
              <a:rPr lang="el-GR" smtClean="0"/>
              <a:t>Μελέτη Περίπτωσης 2</a:t>
            </a:r>
            <a:endParaRPr lang="en-US" smtClean="0"/>
          </a:p>
        </p:txBody>
      </p:sp>
      <p:pic>
        <p:nvPicPr>
          <p:cNvPr id="2" name="Picture 1" descr="logo_kalavritacoo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556287" y="3865097"/>
            <a:ext cx="3385882" cy="908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ople.jpg"/>
          <p:cNvPicPr>
            <a:picLocks noChangeAspect="1"/>
          </p:cNvPicPr>
          <p:nvPr/>
        </p:nvPicPr>
        <p:blipFill>
          <a:blip r:embed="rId2">
            <a:alphaModFix amt="40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713181" y="3697765"/>
            <a:ext cx="3302000" cy="246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sss.jpg"/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59200" y="1879634"/>
            <a:ext cx="3289300" cy="246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914400" y="390525"/>
            <a:ext cx="5449888" cy="1154113"/>
          </a:xfrm>
        </p:spPr>
        <p:txBody>
          <a:bodyPr anchor="t"/>
          <a:lstStyle/>
          <a:p>
            <a:r>
              <a:rPr lang="el-GR" sz="2400" smtClean="0"/>
              <a:t>Η περίπτωση του αγροτικού συνεταιρισμού Καλαβρύτων</a:t>
            </a:r>
            <a:endParaRPr lang="en-US" sz="2400" baseline="30000" smtClean="0"/>
          </a:p>
        </p:txBody>
      </p:sp>
      <p:pic>
        <p:nvPicPr>
          <p:cNvPr id="5" name="Picture 4" descr="logo_kalavritaco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498565" y="506060"/>
            <a:ext cx="2684744" cy="719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60538"/>
            <a:ext cx="7859713" cy="4906962"/>
          </a:xfrm>
        </p:spPr>
        <p:txBody>
          <a:bodyPr rtlCol="0">
            <a:normAutofit lnSpcReduction="10000"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Ο Συνεταιρισμός από </a:t>
            </a:r>
            <a:r>
              <a:rPr lang="el-GR" dirty="0"/>
              <a:t>το 1982 και μέχρι το 2007 η Ένωση υπάχθηκε σε αναπτυξιακά και επενδυτικά προγράμματα </a:t>
            </a:r>
            <a:endParaRPr lang="el-GR" dirty="0" smtClean="0"/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endParaRPr lang="el-GR" dirty="0" smtClean="0"/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Ο Συνεταιρισμός </a:t>
            </a:r>
            <a:r>
              <a:rPr lang="el-GR" dirty="0" err="1" smtClean="0"/>
              <a:t>επανεπένδυσε</a:t>
            </a:r>
            <a:r>
              <a:rPr lang="el-GR" dirty="0" smtClean="0"/>
              <a:t> </a:t>
            </a:r>
            <a:r>
              <a:rPr lang="el-GR" dirty="0"/>
              <a:t>ιδία διαθέσιμα, για τον εκσυγχρονισμό των μονάδων της και τη δημιουργία σύγχρονων </a:t>
            </a:r>
            <a:r>
              <a:rPr lang="el-GR" dirty="0" smtClean="0"/>
              <a:t>υποδομών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endParaRPr lang="el-GR" dirty="0" smtClean="0"/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 smtClean="0"/>
              <a:t> Η </a:t>
            </a:r>
            <a:r>
              <a:rPr lang="el-GR" dirty="0"/>
              <a:t>προσαρμογή στις διατάξεις του Νόμου 4015/2011, ολοκληρώθηκε τον Σεπτέμβριο του 2013 κατά την οποία μετεξελίχθηκε </a:t>
            </a:r>
            <a:r>
              <a:rPr lang="el-GR" dirty="0" smtClean="0"/>
              <a:t>συγχωνεύοντας</a:t>
            </a:r>
            <a:r>
              <a:rPr lang="el-GR" dirty="0"/>
              <a:t>/απορροφώντας </a:t>
            </a:r>
            <a:r>
              <a:rPr lang="el-GR" dirty="0" smtClean="0"/>
              <a:t>34 </a:t>
            </a:r>
            <a:r>
              <a:rPr lang="el-GR" dirty="0"/>
              <a:t>πρωτοβάθμιους </a:t>
            </a:r>
            <a:r>
              <a:rPr lang="el-GR" dirty="0" smtClean="0"/>
              <a:t>συνεταιρισμούς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endParaRPr lang="el-GR" dirty="0"/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dirty="0"/>
              <a:t> </a:t>
            </a:r>
            <a:r>
              <a:rPr lang="el-GR" dirty="0" smtClean="0"/>
              <a:t>Τον </a:t>
            </a:r>
            <a:r>
              <a:rPr lang="el-GR" dirty="0"/>
              <a:t>Δεκέμβριο του 2011 η ΕΑΣ Καλαβρύτων προχώρησε σε μηχανολογική επέκταση και εκσυγχρονισμό της μονάδας, η οποία από 62 αυξάνει την παραγωγή στους 95 τόνους πρώτης ύλης/ημέρα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ople.jpg"/>
          <p:cNvPicPr>
            <a:picLocks noChangeAspect="1"/>
          </p:cNvPicPr>
          <p:nvPr/>
        </p:nvPicPr>
        <p:blipFill>
          <a:blip r:embed="rId2">
            <a:alphaModFix amt="40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713181" y="3697765"/>
            <a:ext cx="3302000" cy="246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sss.jpg"/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459200" y="1879634"/>
            <a:ext cx="3289300" cy="246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914400" y="390525"/>
            <a:ext cx="5449888" cy="1154113"/>
          </a:xfrm>
        </p:spPr>
        <p:txBody>
          <a:bodyPr anchor="t"/>
          <a:lstStyle/>
          <a:p>
            <a:r>
              <a:rPr lang="el-GR" sz="2400" smtClean="0"/>
              <a:t>Η περίπτωση του αγροτικού συνεταιρισμού Καλαβρύτων</a:t>
            </a:r>
            <a:endParaRPr lang="en-US" sz="2400" baseline="30000" smtClean="0"/>
          </a:p>
        </p:txBody>
      </p:sp>
      <p:pic>
        <p:nvPicPr>
          <p:cNvPr id="5" name="Picture 4" descr="logo_kalavritacoo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498565" y="506060"/>
            <a:ext cx="2684744" cy="719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2497138"/>
            <a:ext cx="7859713" cy="4170362"/>
          </a:xfrm>
        </p:spPr>
        <p:txBody>
          <a:bodyPr rtlCol="0">
            <a:normAutofit fontScale="85000" lnSpcReduction="20000"/>
          </a:bodyPr>
          <a:lstStyle/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sz="1800" dirty="0" smtClean="0"/>
              <a:t> Ο Συνεταιρισμ</a:t>
            </a:r>
            <a:r>
              <a:rPr lang="el-GR" sz="1800" dirty="0"/>
              <a:t>ός </a:t>
            </a:r>
            <a:r>
              <a:rPr lang="el-GR" sz="1800" dirty="0" smtClean="0"/>
              <a:t>συγκεντρώνει </a:t>
            </a:r>
            <a:r>
              <a:rPr lang="el-GR" sz="1800" dirty="0" err="1"/>
              <a:t>αιγοπρόβειο</a:t>
            </a:r>
            <a:r>
              <a:rPr lang="el-GR" sz="1800" dirty="0"/>
              <a:t> γάλα από </a:t>
            </a:r>
            <a:r>
              <a:rPr lang="el-GR" sz="1800" dirty="0" smtClean="0"/>
              <a:t>1.100 </a:t>
            </a:r>
            <a:r>
              <a:rPr lang="el-GR" sz="1800" dirty="0"/>
              <a:t>κτηνοτροφικές </a:t>
            </a:r>
            <a:r>
              <a:rPr lang="el-GR" sz="1800" dirty="0" smtClean="0"/>
              <a:t>μονάδες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endParaRPr lang="el-GR" sz="1800" dirty="0"/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sz="1800" dirty="0"/>
              <a:t> </a:t>
            </a:r>
            <a:r>
              <a:rPr lang="el-GR" sz="1800" dirty="0" smtClean="0"/>
              <a:t>Παράγει </a:t>
            </a:r>
            <a:r>
              <a:rPr lang="el-GR" sz="1800" dirty="0"/>
              <a:t>την υψηλής ποιότητας παραδοσιακή βαρελίσια ΦΕΤΑ </a:t>
            </a:r>
            <a:r>
              <a:rPr lang="el-GR" sz="1800" dirty="0" smtClean="0"/>
              <a:t> Π.Ο.Π. ΚΑΛΑΒΡΥΤΩΝ </a:t>
            </a:r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endParaRPr lang="el-GR" sz="1800" dirty="0"/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sz="1800" dirty="0"/>
              <a:t>Τα προϊόντα της διατίθενται στην εγχώρια αγορά, ενώ για την εξυπηρέτηση των παραγωγών </a:t>
            </a:r>
            <a:r>
              <a:rPr lang="el-GR" sz="1800" dirty="0" smtClean="0"/>
              <a:t>της </a:t>
            </a:r>
            <a:r>
              <a:rPr lang="el-GR" sz="1800" dirty="0"/>
              <a:t>περιοχής διαθέτει: </a:t>
            </a:r>
            <a:endParaRPr lang="el-GR" sz="1800" dirty="0" smtClean="0"/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l-GR" sz="1800" dirty="0" smtClean="0"/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800" dirty="0"/>
              <a:t>	</a:t>
            </a:r>
            <a:r>
              <a:rPr lang="el-GR" sz="1800" dirty="0" smtClean="0"/>
              <a:t>α</a:t>
            </a:r>
            <a:r>
              <a:rPr lang="el-GR" sz="1800" dirty="0"/>
              <a:t>) 2 συγκροτήματα αποθήκευσης και παραγωγής μιγμάτων </a:t>
            </a:r>
            <a:r>
              <a:rPr lang="el-GR" sz="1800" dirty="0" smtClean="0"/>
              <a:t>ζωοτροφών</a:t>
            </a:r>
            <a:endParaRPr lang="el-GR" sz="1800" dirty="0"/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800" dirty="0" smtClean="0"/>
              <a:t>	β</a:t>
            </a:r>
            <a:r>
              <a:rPr lang="el-GR" sz="1800" dirty="0"/>
              <a:t>) 4 υποκαταστήματα εμπορίας ζωοτροφών, λιπασμάτων και </a:t>
            </a:r>
            <a:r>
              <a:rPr lang="el-GR" sz="1800" dirty="0" smtClean="0"/>
              <a:t>			πολλαπλασιαστικού υλικού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800" dirty="0"/>
              <a:t>	</a:t>
            </a:r>
            <a:r>
              <a:rPr lang="el-GR" sz="1800" dirty="0" smtClean="0"/>
              <a:t>γ</a:t>
            </a:r>
            <a:r>
              <a:rPr lang="el-GR" sz="1800" dirty="0"/>
              <a:t>) κατάστημα πώλησης κτηνιατρικών και γεωργικών φαρμάκων, στα Καλάβρυτα, </a:t>
            </a:r>
            <a:r>
              <a:rPr lang="el-GR" sz="1800" dirty="0" smtClean="0"/>
              <a:t>	</a:t>
            </a:r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800" dirty="0"/>
              <a:t>	</a:t>
            </a:r>
            <a:r>
              <a:rPr lang="el-GR" sz="1800" dirty="0" smtClean="0"/>
              <a:t>δ</a:t>
            </a:r>
            <a:r>
              <a:rPr lang="el-GR" sz="1800" dirty="0"/>
              <a:t>) κατάστημα λιανικής πώλησης των τυροκομικών προϊόντων </a:t>
            </a:r>
            <a:r>
              <a:rPr lang="el-GR" sz="1800" dirty="0" smtClean="0"/>
              <a:t>της</a:t>
            </a:r>
            <a:endParaRPr lang="en-US" sz="1800" dirty="0"/>
          </a:p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endParaRPr lang="el-GR" sz="1800" dirty="0"/>
          </a:p>
          <a:p>
            <a:pPr indent="-182880" fontAlgn="auto">
              <a:spcAft>
                <a:spcPts val="0"/>
              </a:spcAft>
              <a:buFont typeface="Wingdings" charset="2"/>
              <a:buChar char="ü"/>
              <a:defRPr/>
            </a:pPr>
            <a:r>
              <a:rPr lang="el-GR" sz="1800" dirty="0"/>
              <a:t>Ο Α.Σ. Καλαβρύτων διαθέτοντας ίδια κεφάλαια άνω των 8.000.000€, σταθερό κύκλο εργασιών άνω των 18.000.000€ </a:t>
            </a:r>
            <a:r>
              <a:rPr lang="el-GR" sz="1800" dirty="0" smtClean="0"/>
              <a:t>(20 εκ για </a:t>
            </a:r>
            <a:r>
              <a:rPr lang="el-GR" sz="1800" dirty="0"/>
              <a:t>το έτος </a:t>
            </a:r>
            <a:r>
              <a:rPr lang="el-GR" sz="1800" dirty="0" smtClean="0"/>
              <a:t>2013) </a:t>
            </a:r>
            <a:r>
              <a:rPr lang="el-GR" sz="1800" dirty="0"/>
              <a:t>και κερδοφορία που προσεγγίζει το 1.500.000€, αποτελεί μια από τις πιο κερδοφόρες και συνεχώς εξελισσόμενες συνεταιριστικές οργανώσεις</a:t>
            </a:r>
            <a:endParaRPr lang="el-GR" sz="1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914400" y="1673225"/>
            <a:ext cx="7859713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Ο Α.Σ. Καλαβρύτων </a:t>
            </a:r>
            <a:r>
              <a:rPr lang="el-GR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προωθεί </a:t>
            </a:r>
            <a:r>
              <a:rPr lang="el-GR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στρατηγικές ενέργειες προς θωράκιση της οικονομικής και επιχειρηματικής του </a:t>
            </a:r>
            <a:r>
              <a:rPr lang="el-GR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πορείας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: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8"/>
          <p:cNvSpPr>
            <a:spLocks noGrp="1"/>
          </p:cNvSpPr>
          <p:nvPr>
            <p:ph type="title"/>
          </p:nvPr>
        </p:nvSpPr>
        <p:spPr>
          <a:xfrm>
            <a:off x="914400" y="1544638"/>
            <a:ext cx="7315200" cy="1154112"/>
          </a:xfrm>
        </p:spPr>
        <p:txBody>
          <a:bodyPr/>
          <a:lstStyle/>
          <a:p>
            <a:r>
              <a:rPr lang="el-GR" smtClean="0"/>
              <a:t>Εν είδει επιλόγου</a:t>
            </a:r>
            <a:endParaRPr lang="en-US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5525" cy="3594100"/>
          </a:xfrm>
        </p:spPr>
        <p:txBody>
          <a:bodyPr rtlCol="0">
            <a:normAutofit fontScale="85000" lnSpcReduction="10000"/>
          </a:bodyPr>
          <a:lstStyle/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dirty="0">
                <a:solidFill>
                  <a:srgbClr val="97ADD9"/>
                </a:solidFill>
              </a:rPr>
              <a:t>Η ανάπτυξη επιχειρηματικότητας στους αγροτικούς συνεταιρισμούς όπως διαφαίνεται από την ανάλυση που προηγήθηκε, δύναται να συμβάλλει δραστικά στη βιωσιμότητα των συνεταιριστικών οργανώσεων δια του εξορθολογισμού της διοίκησης η οποία πλέον προσβλέπει εκτός της εξυπηρέτησης των συμφερόντων των μελών και στην επίτευξη των υψηλότερων δυνατών επιπέδων αποτελεσματικότητας και αποδοτικότητας. </a:t>
            </a:r>
            <a:endParaRPr lang="en-US" dirty="0">
              <a:solidFill>
                <a:srgbClr val="97ADD9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538" y="2743200"/>
            <a:ext cx="3567112" cy="3595688"/>
          </a:xfrm>
        </p:spPr>
        <p:txBody>
          <a:bodyPr rtlCol="0">
            <a:normAutofit lnSpcReduction="10000"/>
          </a:bodyPr>
          <a:lstStyle/>
          <a:p>
            <a:pPr marL="45720" indent="0" fontAlgn="auto">
              <a:spcAft>
                <a:spcPts val="0"/>
              </a:spcAft>
              <a:buFont typeface="Wingdings" charset="2"/>
              <a:buNone/>
              <a:defRPr/>
            </a:pPr>
            <a:r>
              <a:rPr lang="el-GR" sz="17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Αυτή η οπτική μπορεί να προσδώσει στους αγροτικούς συνεταιρισμούς την απαιτούμενη οικονομική και επιχειρηματική δυναμική προκειμένου να καταστούν ικανοί να επιβιώνουν και να συνεχίσουν να </a:t>
            </a:r>
            <a:r>
              <a:rPr lang="el-GR" sz="1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αναπτύσσονται, </a:t>
            </a:r>
            <a:r>
              <a:rPr lang="el-GR" sz="17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σχηματίζοντας </a:t>
            </a:r>
            <a:r>
              <a:rPr lang="el-GR" sz="1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αυτόνομες, υγιείς οικονομικές μονάδες που θα μπορούν να επιτελέσουν τον </a:t>
            </a:r>
            <a:r>
              <a:rPr lang="el-GR" sz="17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συνεταιριστικό </a:t>
            </a:r>
            <a:r>
              <a:rPr lang="el-GR" sz="1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τους </a:t>
            </a:r>
            <a:r>
              <a:rPr lang="el-GR" sz="17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ρόλο και παράλληλα να </a:t>
            </a:r>
            <a:r>
              <a:rPr lang="el-GR" sz="17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διατηρήσουν </a:t>
            </a:r>
            <a:r>
              <a:rPr lang="el-GR" sz="17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υψηλά επίπεδα ανταγωνιστικότητας.</a:t>
            </a:r>
            <a:endParaRPr lang="en-US" sz="17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2780880"/>
            <a:ext cx="7315200" cy="129359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Σας ευχαριστούμε </a:t>
            </a:r>
            <a:b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l-G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για την προσοχή σας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461770"/>
          <a:ext cx="7315200" cy="5846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914400" y="390525"/>
            <a:ext cx="7315200" cy="1154113"/>
          </a:xfrm>
        </p:spPr>
        <p:txBody>
          <a:bodyPr/>
          <a:lstStyle/>
          <a:p>
            <a:r>
              <a:rPr lang="el-GR" sz="2400" smtClean="0"/>
              <a:t>Οι συνεταιρισμοί υπόκεινται σε ένα σύνολο αρχών που καθορίζει την υπόσταση και τη λειτουργία τους</a:t>
            </a:r>
            <a:endParaRPr lang="en-US" sz="24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6912" y="2164116"/>
          <a:ext cx="7903094" cy="4300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14400" y="390525"/>
            <a:ext cx="7315200" cy="1154113"/>
          </a:xfrm>
        </p:spPr>
        <p:txBody>
          <a:bodyPr/>
          <a:lstStyle/>
          <a:p>
            <a:r>
              <a:rPr lang="el-GR" sz="2400" smtClean="0"/>
              <a:t>Οι αγροτικοί συνεταιρισμοί αποτελούν τη βασική μορφή κοινωνικής οικονομίας στην Ελλάδα</a:t>
            </a:r>
            <a:endParaRPr lang="en-US" sz="2400" smtClean="0"/>
          </a:p>
        </p:txBody>
      </p:sp>
      <p:pic>
        <p:nvPicPr>
          <p:cNvPr id="17411" name="Content Placeholder 4" descr="Screen Shot 2014-11-30 at 11.44.20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1688" b="1688"/>
          <a:stretch>
            <a:fillRect/>
          </a:stretch>
        </p:blipFill>
        <p:spPr>
          <a:xfrm>
            <a:off x="0" y="1847850"/>
            <a:ext cx="9155113" cy="4429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914400" y="390525"/>
            <a:ext cx="7315200" cy="1154113"/>
          </a:xfrm>
        </p:spPr>
        <p:txBody>
          <a:bodyPr/>
          <a:lstStyle/>
          <a:p>
            <a:r>
              <a:rPr lang="el-GR" sz="2400" smtClean="0"/>
              <a:t>Οι κυριότεροι επικριτές των συνεταιρισμών εστιάζουν στην αρνητική οικονομική πορεία όπως αυτή διαφαίνεται από βασικά οικονομικά στοιχεία</a:t>
            </a:r>
            <a:r>
              <a:rPr lang="en-US" sz="2400" smtClean="0"/>
              <a:t>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14400" y="2769833"/>
          <a:ext cx="7315200" cy="3539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525"/>
            <a:ext cx="7315200" cy="11541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400" dirty="0" smtClean="0"/>
              <a:t>Ο </a:t>
            </a:r>
            <a:r>
              <a:rPr lang="el-GR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Νόμος 4015/2011 </a:t>
            </a:r>
            <a:r>
              <a:rPr lang="el-GR" sz="2400" dirty="0" smtClean="0"/>
              <a:t>υποχρεώνει τους συνεταιρισμο</a:t>
            </a:r>
            <a:r>
              <a:rPr lang="el-GR" sz="2400" dirty="0"/>
              <a:t>ύς να προσκομίσουν επιχειρηματικά σχέδια στους βασικούς χρηματοδότες τους προς αξιολόγηση 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731636"/>
          <a:ext cx="7315200" cy="4877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914400" y="390525"/>
            <a:ext cx="7315200" cy="1154113"/>
          </a:xfrm>
        </p:spPr>
        <p:txBody>
          <a:bodyPr/>
          <a:lstStyle/>
          <a:p>
            <a:r>
              <a:rPr lang="el-GR" sz="2400" smtClean="0"/>
              <a:t>Έρευνα Α.Π.Θ. 2013</a:t>
            </a:r>
            <a:r>
              <a:rPr lang="en-US" sz="2400" smtClean="0"/>
              <a:t>: </a:t>
            </a:r>
            <a:r>
              <a:rPr lang="el-GR" sz="2400" smtClean="0"/>
              <a:t/>
            </a:r>
            <a:br>
              <a:rPr lang="el-GR" sz="2400" smtClean="0"/>
            </a:br>
            <a:r>
              <a:rPr lang="el-GR" sz="2400" smtClean="0"/>
              <a:t>«Οι αγροτικοί συνεταιρισμοί δεν αγαπούν τον επιχειρηματικό κίνδυνο»</a:t>
            </a:r>
            <a:endParaRPr lang="en-US" sz="24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399" y="3419981"/>
          <a:ext cx="7672193" cy="2888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3563" y="1890713"/>
            <a:ext cx="6753225" cy="1169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σύμφωνα με έρευνα που διεξήχθη το 2013 από τον Τομέα Αγροτικής Οικονομίας του Τμήματος Γεωπονίας του Α.Π.Θ. </a:t>
            </a:r>
            <a:r>
              <a:rPr lang="el-GR" sz="14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,</a:t>
            </a:r>
            <a:r>
              <a:rPr 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 </a:t>
            </a:r>
            <a:r>
              <a:rPr lang="el-GR" sz="140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η πλειοψηφία των συνεταιρισμών στην Ελλάδα ενδιαφέρονται κυρίως για τη δυνατότητα εξυπηρέτησης συγκεκριμένων γεωγραφικών περιοχών με προϊόντα χαμηλού κόστους και στη συνέχεια για την ανάπτυξη νέων προϊόντων</a:t>
            </a:r>
            <a:endParaRPr lang="en-US" sz="1400" i="1" dirty="0">
              <a:solidFill>
                <a:schemeClr val="accent1">
                  <a:lumMod val="40000"/>
                  <a:lumOff val="6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914400" y="390525"/>
            <a:ext cx="7315200" cy="1154113"/>
          </a:xfrm>
        </p:spPr>
        <p:txBody>
          <a:bodyPr/>
          <a:lstStyle/>
          <a:p>
            <a:r>
              <a:rPr lang="el-GR" sz="2400" smtClean="0"/>
              <a:t>«Οι Συνεταιρισμοί για να είναι ανταγωνιστικοί, θα πρέπει να εξελιχθούν με γνώμονα τις τάσεις και τις εξελίξεις της αγοράς» </a:t>
            </a:r>
            <a:endParaRPr lang="en-US" sz="2400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914401" y="2233940"/>
          <a:ext cx="7830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914400" y="390525"/>
            <a:ext cx="7315200" cy="1154113"/>
          </a:xfrm>
        </p:spPr>
        <p:txBody>
          <a:bodyPr/>
          <a:lstStyle/>
          <a:p>
            <a:r>
              <a:rPr lang="el-GR" sz="2400" smtClean="0"/>
              <a:t>Η ανάπτυξη της επιχειρηματικότητας στους αγροτικούς συνεταιρισμούς αποτελεί μια πραγματικότητα στο διεθνές στερέωμα</a:t>
            </a:r>
            <a:endParaRPr lang="en-US" sz="2400" baseline="30000" smtClean="0"/>
          </a:p>
        </p:txBody>
      </p:sp>
      <p:sp>
        <p:nvSpPr>
          <p:cNvPr id="22530" name="TextBox 9"/>
          <p:cNvSpPr txBox="1">
            <a:spLocks noChangeArrowheads="1"/>
          </p:cNvSpPr>
          <p:nvPr/>
        </p:nvSpPr>
        <p:spPr bwMode="auto">
          <a:xfrm>
            <a:off x="914400" y="1831975"/>
            <a:ext cx="731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solidFill>
                  <a:srgbClr val="97ADD9"/>
                </a:solidFill>
              </a:rPr>
              <a:t>Οι συνεταιριστικές οργανώσεις στις περισσότερες ανεπτυγμένες χώρες εξελίσσονται σε ανταγωνιστικές οικονομικές μονάδες οι οποίες εφαρμόζουν σύγχρονες επιχειρηματικές πρακτικές ως εξής: </a:t>
            </a:r>
            <a:endParaRPr lang="en-US" sz="1200">
              <a:solidFill>
                <a:srgbClr val="97ADD9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914400" y="2120483"/>
          <a:ext cx="7315200" cy="3539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2" name="TextBox 12"/>
          <p:cNvSpPr txBox="1">
            <a:spLocks noChangeArrowheads="1"/>
          </p:cNvSpPr>
          <p:nvPr/>
        </p:nvSpPr>
        <p:spPr bwMode="auto">
          <a:xfrm>
            <a:off x="1066800" y="5681663"/>
            <a:ext cx="73152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solidFill>
                  <a:srgbClr val="97ADD9"/>
                </a:solidFill>
              </a:rPr>
              <a:t> </a:t>
            </a:r>
            <a:endParaRPr lang="en-US" sz="1200">
              <a:solidFill>
                <a:srgbClr val="97ADD9"/>
              </a:solidFill>
            </a:endParaRPr>
          </a:p>
        </p:txBody>
      </p:sp>
      <p:sp>
        <p:nvSpPr>
          <p:cNvPr id="22533" name="Rectangle 14"/>
          <p:cNvSpPr>
            <a:spLocks noChangeArrowheads="1"/>
          </p:cNvSpPr>
          <p:nvPr/>
        </p:nvSpPr>
        <p:spPr bwMode="auto">
          <a:xfrm>
            <a:off x="950913" y="5553075"/>
            <a:ext cx="7015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/>
              <a:t>Πολλοί επιτυχημένοι ευρωπαϊκοί αγροτικοί συνεταιρισμοί έχουν προχωρήσει το επιχειρηματικό τους πνεύμα σε σημείο να διεκδικούν πλέον την επιχειρηματική αριστεία </a:t>
            </a:r>
            <a:r>
              <a:rPr lang="en-US" sz="1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511</TotalTime>
  <Words>751</Words>
  <Application>Microsoft Macintosh PowerPoint</Application>
  <PresentationFormat>Προβολή στην οθόνη (4:3)</PresentationFormat>
  <Paragraphs>69</Paragraphs>
  <Slides>17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1" baseType="lpstr">
      <vt:lpstr>Arial</vt:lpstr>
      <vt:lpstr>Wingdings</vt:lpstr>
      <vt:lpstr>Calibri</vt:lpstr>
      <vt:lpstr>Perspective</vt:lpstr>
      <vt:lpstr>                           ΣΥΝΕΔΡΙΟ ΕΟΠΠΕΠ – ΕΛΕΣΥΠ     Θέμα εισήγησης: Η ανάπτυξη της επιχειρηματικής δραστηριότητας ως παράγοντας ενίσχυσης της βιωσιμότητας των αγροτικών συνεταιρισμών. Παρουσίαση και ανάλυση επιτυχημένων επιχειρηματικών πρακτικών. </vt:lpstr>
      <vt:lpstr>Διαφάνεια 2</vt:lpstr>
      <vt:lpstr>Οι συνεταιρισμοί υπόκεινται σε ένα σύνολο αρχών που καθορίζει την υπόσταση και τη λειτουργία τους</vt:lpstr>
      <vt:lpstr>Οι αγροτικοί συνεταιρισμοί αποτελούν τη βασική μορφή κοινωνικής οικονομίας στην Ελλάδα</vt:lpstr>
      <vt:lpstr>Οι κυριότεροι επικριτές των συνεταιρισμών εστιάζουν στην αρνητική οικονομική πορεία όπως αυτή διαφαίνεται από βασικά οικονομικά στοιχεία </vt:lpstr>
      <vt:lpstr>Ο Νόμος 4015/2011 υποχρεώνει τους συνεταιρισμούς να προσκομίσουν επιχειρηματικά σχέδια στους βασικούς χρηματοδότες τους προς αξιολόγηση </vt:lpstr>
      <vt:lpstr>Έρευνα Α.Π.Θ. 2013:  «Οι αγροτικοί συνεταιρισμοί δεν αγαπούν τον επιχειρηματικό κίνδυνο»</vt:lpstr>
      <vt:lpstr>«Οι Συνεταιρισμοί για να είναι ανταγωνιστικοί, θα πρέπει να εξελιχθούν με γνώμονα τις τάσεις και τις εξελίξεις της αγοράς» </vt:lpstr>
      <vt:lpstr>Η ανάπτυξη της επιχειρηματικότητας στους αγροτικούς συνεταιρισμούς αποτελεί μια πραγματικότητα στο διεθνές στερέωμα</vt:lpstr>
      <vt:lpstr>Η περίπτωση του αγροτικού συνεταιρισμού Ζαγοράς</vt:lpstr>
      <vt:lpstr>Η περίπτωση του αγροτικού συνεταιρισμού Ζαγοράς</vt:lpstr>
      <vt:lpstr>Η περίπτωση του αγροτικού συνεταιρισμού Ζαγοράς</vt:lpstr>
      <vt:lpstr>Η περίπτωση του αγροτικού συνεταιρισμού Καλαβρύτων</vt:lpstr>
      <vt:lpstr>Η περίπτωση του αγροτικού συνεταιρισμού Καλαβρύτων</vt:lpstr>
      <vt:lpstr>Η περίπτωση του αγροτικού συνεταιρισμού Καλαβρύτων</vt:lpstr>
      <vt:lpstr>Εν είδει επιλόγου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DIMITRIOS DRAKOPOULOS</dc:creator>
  <cp:lastModifiedBy>rkalouri</cp:lastModifiedBy>
  <cp:revision>60</cp:revision>
  <dcterms:created xsi:type="dcterms:W3CDTF">2014-11-30T18:36:49Z</dcterms:created>
  <dcterms:modified xsi:type="dcterms:W3CDTF">2014-12-23T10:12:57Z</dcterms:modified>
</cp:coreProperties>
</file>