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99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09EA9-CF60-47B6-BC61-BE3F90D5B05A}" type="doc">
      <dgm:prSet loTypeId="urn:microsoft.com/office/officeart/2005/8/layout/cycle6" loCatId="relationship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48FCB93-E348-406A-AF46-05BA67369413}">
      <dgm:prSet/>
      <dgm:spPr/>
      <dgm:t>
        <a:bodyPr/>
        <a:lstStyle/>
        <a:p>
          <a:r>
            <a:rPr lang="el-GR" b="1" dirty="0" smtClean="0"/>
            <a:t>Ευρωπαϊκή Επιτροπή</a:t>
          </a:r>
          <a:endParaRPr lang="el-GR" dirty="0"/>
        </a:p>
      </dgm:t>
    </dgm:pt>
    <dgm:pt modelId="{B6A1C67B-2E55-4B7F-852B-B79A18BEB37D}" type="parTrans" cxnId="{90A893BE-354F-4261-A1DA-9EAA023F311A}">
      <dgm:prSet/>
      <dgm:spPr/>
      <dgm:t>
        <a:bodyPr/>
        <a:lstStyle/>
        <a:p>
          <a:endParaRPr lang="el-GR"/>
        </a:p>
      </dgm:t>
    </dgm:pt>
    <dgm:pt modelId="{081B5845-CA68-4319-9353-CBF18E4AB67F}" type="sibTrans" cxnId="{90A893BE-354F-4261-A1DA-9EAA023F311A}">
      <dgm:prSet/>
      <dgm:spPr/>
      <dgm:t>
        <a:bodyPr/>
        <a:lstStyle/>
        <a:p>
          <a:endParaRPr lang="el-GR"/>
        </a:p>
      </dgm:t>
    </dgm:pt>
    <dgm:pt modelId="{448BD4C7-C5C3-4F27-BCEC-D5210700C611}">
      <dgm:prSet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UNESCO</a:t>
          </a:r>
          <a:endParaRPr lang="el-GR" dirty="0"/>
        </a:p>
      </dgm:t>
    </dgm:pt>
    <dgm:pt modelId="{AC0A6F0C-6D13-4CE7-9309-B8F8FA3F6AE7}" type="parTrans" cxnId="{322D59EC-2982-4751-8692-C6F89C080C15}">
      <dgm:prSet/>
      <dgm:spPr/>
      <dgm:t>
        <a:bodyPr/>
        <a:lstStyle/>
        <a:p>
          <a:endParaRPr lang="el-GR"/>
        </a:p>
      </dgm:t>
    </dgm:pt>
    <dgm:pt modelId="{B978CC8C-D9E6-4B5E-8D7D-710543C0F2B1}" type="sibTrans" cxnId="{322D59EC-2982-4751-8692-C6F89C080C15}">
      <dgm:prSet/>
      <dgm:spPr/>
      <dgm:t>
        <a:bodyPr/>
        <a:lstStyle/>
        <a:p>
          <a:endParaRPr lang="el-GR"/>
        </a:p>
      </dgm:t>
    </dgm:pt>
    <dgm:pt modelId="{1755D32F-0584-49C9-AAB9-FB4AEA2C6B0E}">
      <dgm:prSet/>
      <dgm:spPr>
        <a:solidFill>
          <a:srgbClr val="00B050"/>
        </a:solidFill>
      </dgm:spPr>
      <dgm:t>
        <a:bodyPr/>
        <a:lstStyle/>
        <a:p>
          <a:r>
            <a:rPr lang="el-GR" b="1" dirty="0" smtClean="0"/>
            <a:t>ΟΟΣΑ</a:t>
          </a:r>
          <a:endParaRPr lang="el-GR" dirty="0"/>
        </a:p>
      </dgm:t>
    </dgm:pt>
    <dgm:pt modelId="{7E9C134A-6205-4CAD-940C-25FE471E29D6}" type="parTrans" cxnId="{49ECBD50-6D99-4AF8-952F-315E42AD7EC9}">
      <dgm:prSet/>
      <dgm:spPr/>
      <dgm:t>
        <a:bodyPr/>
        <a:lstStyle/>
        <a:p>
          <a:endParaRPr lang="el-GR"/>
        </a:p>
      </dgm:t>
    </dgm:pt>
    <dgm:pt modelId="{39941CAA-78B1-43DA-AB9F-B07370C7DA27}" type="sibTrans" cxnId="{49ECBD50-6D99-4AF8-952F-315E42AD7EC9}">
      <dgm:prSet/>
      <dgm:spPr/>
      <dgm:t>
        <a:bodyPr/>
        <a:lstStyle/>
        <a:p>
          <a:endParaRPr lang="el-GR"/>
        </a:p>
      </dgm:t>
    </dgm:pt>
    <dgm:pt modelId="{8375668B-3D11-4944-B33F-5B406D05021C}">
      <dgm:prSet/>
      <dgm:spPr>
        <a:solidFill>
          <a:srgbClr val="00B0F0"/>
        </a:solidFill>
      </dgm:spPr>
      <dgm:t>
        <a:bodyPr/>
        <a:lstStyle/>
        <a:p>
          <a:r>
            <a:rPr lang="en-US" b="1" dirty="0" smtClean="0"/>
            <a:t>Partnership for 21st Century Skills </a:t>
          </a:r>
          <a:endParaRPr lang="el-GR" dirty="0"/>
        </a:p>
      </dgm:t>
    </dgm:pt>
    <dgm:pt modelId="{9E6CFC6C-AC9D-41FD-B093-10AEADC08947}" type="parTrans" cxnId="{7B1D9111-404F-410B-B43E-7B1AE02A03D2}">
      <dgm:prSet/>
      <dgm:spPr/>
      <dgm:t>
        <a:bodyPr/>
        <a:lstStyle/>
        <a:p>
          <a:endParaRPr lang="el-GR"/>
        </a:p>
      </dgm:t>
    </dgm:pt>
    <dgm:pt modelId="{4C1D3337-5EB6-46D1-8D47-435B57A7A12E}" type="sibTrans" cxnId="{7B1D9111-404F-410B-B43E-7B1AE02A03D2}">
      <dgm:prSet/>
      <dgm:spPr/>
      <dgm:t>
        <a:bodyPr/>
        <a:lstStyle/>
        <a:p>
          <a:endParaRPr lang="el-GR"/>
        </a:p>
      </dgm:t>
    </dgm:pt>
    <dgm:pt modelId="{08393AD7-E493-4E34-BE04-F89B65EAE60D}">
      <dgm:prSet/>
      <dgm:spPr/>
      <dgm:t>
        <a:bodyPr/>
        <a:lstStyle/>
        <a:p>
          <a:r>
            <a:rPr lang="en-US" b="1" smtClean="0"/>
            <a:t>Assessment and Teaching of 21st Century Skills</a:t>
          </a:r>
          <a:endParaRPr lang="el-GR"/>
        </a:p>
      </dgm:t>
    </dgm:pt>
    <dgm:pt modelId="{58214EFD-EED7-450D-8407-49909AC3B1C2}" type="parTrans" cxnId="{211407D6-9DFC-42BD-9FE2-38CD3E7872C3}">
      <dgm:prSet/>
      <dgm:spPr/>
      <dgm:t>
        <a:bodyPr/>
        <a:lstStyle/>
        <a:p>
          <a:endParaRPr lang="el-GR"/>
        </a:p>
      </dgm:t>
    </dgm:pt>
    <dgm:pt modelId="{A886467B-F036-4626-AE4C-89CB04B5A124}" type="sibTrans" cxnId="{211407D6-9DFC-42BD-9FE2-38CD3E7872C3}">
      <dgm:prSet/>
      <dgm:spPr/>
      <dgm:t>
        <a:bodyPr/>
        <a:lstStyle/>
        <a:p>
          <a:endParaRPr lang="el-GR"/>
        </a:p>
      </dgm:t>
    </dgm:pt>
    <dgm:pt modelId="{B1AD247F-2A97-44D4-9471-943BECA4B4E3}" type="pres">
      <dgm:prSet presAssocID="{89A09EA9-CF60-47B6-BC61-BE3F90D5B0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CDE02E7-4565-462E-B16C-9219687BE5F0}" type="pres">
      <dgm:prSet presAssocID="{08393AD7-E493-4E34-BE04-F89B65EAE6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40A544-6A85-47C9-86ED-5D4CF22788D0}" type="pres">
      <dgm:prSet presAssocID="{08393AD7-E493-4E34-BE04-F89B65EAE60D}" presName="spNode" presStyleCnt="0"/>
      <dgm:spPr/>
      <dgm:t>
        <a:bodyPr/>
        <a:lstStyle/>
        <a:p>
          <a:endParaRPr lang="el-GR"/>
        </a:p>
      </dgm:t>
    </dgm:pt>
    <dgm:pt modelId="{3D734102-2202-4AC9-9598-37BFB09A8F3C}" type="pres">
      <dgm:prSet presAssocID="{A886467B-F036-4626-AE4C-89CB04B5A124}" presName="sibTrans" presStyleLbl="sibTrans1D1" presStyleIdx="0" presStyleCnt="5"/>
      <dgm:spPr/>
      <dgm:t>
        <a:bodyPr/>
        <a:lstStyle/>
        <a:p>
          <a:endParaRPr lang="el-GR"/>
        </a:p>
      </dgm:t>
    </dgm:pt>
    <dgm:pt modelId="{7D9CAD65-CA7F-4C2E-ABB0-D43C4EB11DF2}" type="pres">
      <dgm:prSet presAssocID="{8375668B-3D11-4944-B33F-5B406D0502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A42998-E320-4E44-B658-D84D3C66652A}" type="pres">
      <dgm:prSet presAssocID="{8375668B-3D11-4944-B33F-5B406D05021C}" presName="spNode" presStyleCnt="0"/>
      <dgm:spPr/>
      <dgm:t>
        <a:bodyPr/>
        <a:lstStyle/>
        <a:p>
          <a:endParaRPr lang="el-GR"/>
        </a:p>
      </dgm:t>
    </dgm:pt>
    <dgm:pt modelId="{ED64D59B-5A77-44FB-A237-28424C0BEFCB}" type="pres">
      <dgm:prSet presAssocID="{4C1D3337-5EB6-46D1-8D47-435B57A7A12E}" presName="sibTrans" presStyleLbl="sibTrans1D1" presStyleIdx="1" presStyleCnt="5"/>
      <dgm:spPr/>
      <dgm:t>
        <a:bodyPr/>
        <a:lstStyle/>
        <a:p>
          <a:endParaRPr lang="el-GR"/>
        </a:p>
      </dgm:t>
    </dgm:pt>
    <dgm:pt modelId="{16383959-4434-41F8-B892-19E7B4D4716E}" type="pres">
      <dgm:prSet presAssocID="{1755D32F-0584-49C9-AAB9-FB4AEA2C6B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95A40D-6EA9-4B4D-A45B-CCAC43032463}" type="pres">
      <dgm:prSet presAssocID="{1755D32F-0584-49C9-AAB9-FB4AEA2C6B0E}" presName="spNode" presStyleCnt="0"/>
      <dgm:spPr/>
      <dgm:t>
        <a:bodyPr/>
        <a:lstStyle/>
        <a:p>
          <a:endParaRPr lang="el-GR"/>
        </a:p>
      </dgm:t>
    </dgm:pt>
    <dgm:pt modelId="{BDBD8657-D482-4916-8074-65D7FEFFB038}" type="pres">
      <dgm:prSet presAssocID="{39941CAA-78B1-43DA-AB9F-B07370C7DA27}" presName="sibTrans" presStyleLbl="sibTrans1D1" presStyleIdx="2" presStyleCnt="5"/>
      <dgm:spPr/>
      <dgm:t>
        <a:bodyPr/>
        <a:lstStyle/>
        <a:p>
          <a:endParaRPr lang="el-GR"/>
        </a:p>
      </dgm:t>
    </dgm:pt>
    <dgm:pt modelId="{5CC8B6AD-E483-4A94-ACCF-72A5454805FF}" type="pres">
      <dgm:prSet presAssocID="{448BD4C7-C5C3-4F27-BCEC-D5210700C6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9D8EAA-4BAD-45F2-BA26-EC31C6EBA0E9}" type="pres">
      <dgm:prSet presAssocID="{448BD4C7-C5C3-4F27-BCEC-D5210700C611}" presName="spNode" presStyleCnt="0"/>
      <dgm:spPr/>
      <dgm:t>
        <a:bodyPr/>
        <a:lstStyle/>
        <a:p>
          <a:endParaRPr lang="el-GR"/>
        </a:p>
      </dgm:t>
    </dgm:pt>
    <dgm:pt modelId="{EF32D0CC-6700-4C43-AD40-D5006B82504C}" type="pres">
      <dgm:prSet presAssocID="{B978CC8C-D9E6-4B5E-8D7D-710543C0F2B1}" presName="sibTrans" presStyleLbl="sibTrans1D1" presStyleIdx="3" presStyleCnt="5"/>
      <dgm:spPr/>
      <dgm:t>
        <a:bodyPr/>
        <a:lstStyle/>
        <a:p>
          <a:endParaRPr lang="el-GR"/>
        </a:p>
      </dgm:t>
    </dgm:pt>
    <dgm:pt modelId="{6770B77C-380B-4269-BA34-7CCB5D4DB4CC}" type="pres">
      <dgm:prSet presAssocID="{B48FCB93-E348-406A-AF46-05BA673694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E7BF43-AA8F-46D0-8F03-5F6C4B632BDF}" type="pres">
      <dgm:prSet presAssocID="{B48FCB93-E348-406A-AF46-05BA67369413}" presName="spNode" presStyleCnt="0"/>
      <dgm:spPr/>
      <dgm:t>
        <a:bodyPr/>
        <a:lstStyle/>
        <a:p>
          <a:endParaRPr lang="el-GR"/>
        </a:p>
      </dgm:t>
    </dgm:pt>
    <dgm:pt modelId="{BAB9D5AD-3D77-4216-9A27-672FBE90D7BD}" type="pres">
      <dgm:prSet presAssocID="{081B5845-CA68-4319-9353-CBF18E4AB67F}" presName="sibTrans" presStyleLbl="sibTrans1D1" presStyleIdx="4" presStyleCnt="5"/>
      <dgm:spPr/>
      <dgm:t>
        <a:bodyPr/>
        <a:lstStyle/>
        <a:p>
          <a:endParaRPr lang="el-GR"/>
        </a:p>
      </dgm:t>
    </dgm:pt>
  </dgm:ptLst>
  <dgm:cxnLst>
    <dgm:cxn modelId="{49ECBD50-6D99-4AF8-952F-315E42AD7EC9}" srcId="{89A09EA9-CF60-47B6-BC61-BE3F90D5B05A}" destId="{1755D32F-0584-49C9-AAB9-FB4AEA2C6B0E}" srcOrd="2" destOrd="0" parTransId="{7E9C134A-6205-4CAD-940C-25FE471E29D6}" sibTransId="{39941CAA-78B1-43DA-AB9F-B07370C7DA27}"/>
    <dgm:cxn modelId="{0B23DA36-7B51-4DAB-B7AB-1BC8374762C8}" type="presOf" srcId="{08393AD7-E493-4E34-BE04-F89B65EAE60D}" destId="{DCDE02E7-4565-462E-B16C-9219687BE5F0}" srcOrd="0" destOrd="0" presId="urn:microsoft.com/office/officeart/2005/8/layout/cycle6"/>
    <dgm:cxn modelId="{3759FB3A-3A13-4AAC-8CFA-BDF6F774162E}" type="presOf" srcId="{8375668B-3D11-4944-B33F-5B406D05021C}" destId="{7D9CAD65-CA7F-4C2E-ABB0-D43C4EB11DF2}" srcOrd="0" destOrd="0" presId="urn:microsoft.com/office/officeart/2005/8/layout/cycle6"/>
    <dgm:cxn modelId="{30E16675-083B-414E-9A5C-CF6A17806C0F}" type="presOf" srcId="{1755D32F-0584-49C9-AAB9-FB4AEA2C6B0E}" destId="{16383959-4434-41F8-B892-19E7B4D4716E}" srcOrd="0" destOrd="0" presId="urn:microsoft.com/office/officeart/2005/8/layout/cycle6"/>
    <dgm:cxn modelId="{DC36E831-A338-4D85-9AD5-1B18E579FE8E}" type="presOf" srcId="{89A09EA9-CF60-47B6-BC61-BE3F90D5B05A}" destId="{B1AD247F-2A97-44D4-9471-943BECA4B4E3}" srcOrd="0" destOrd="0" presId="urn:microsoft.com/office/officeart/2005/8/layout/cycle6"/>
    <dgm:cxn modelId="{90A893BE-354F-4261-A1DA-9EAA023F311A}" srcId="{89A09EA9-CF60-47B6-BC61-BE3F90D5B05A}" destId="{B48FCB93-E348-406A-AF46-05BA67369413}" srcOrd="4" destOrd="0" parTransId="{B6A1C67B-2E55-4B7F-852B-B79A18BEB37D}" sibTransId="{081B5845-CA68-4319-9353-CBF18E4AB67F}"/>
    <dgm:cxn modelId="{A0247E67-B730-4974-A689-E6A8F5B9756C}" type="presOf" srcId="{4C1D3337-5EB6-46D1-8D47-435B57A7A12E}" destId="{ED64D59B-5A77-44FB-A237-28424C0BEFCB}" srcOrd="0" destOrd="0" presId="urn:microsoft.com/office/officeart/2005/8/layout/cycle6"/>
    <dgm:cxn modelId="{7B1D9111-404F-410B-B43E-7B1AE02A03D2}" srcId="{89A09EA9-CF60-47B6-BC61-BE3F90D5B05A}" destId="{8375668B-3D11-4944-B33F-5B406D05021C}" srcOrd="1" destOrd="0" parTransId="{9E6CFC6C-AC9D-41FD-B093-10AEADC08947}" sibTransId="{4C1D3337-5EB6-46D1-8D47-435B57A7A12E}"/>
    <dgm:cxn modelId="{A3831A2C-9631-4AF7-A8EB-3594B19AF0D4}" type="presOf" srcId="{448BD4C7-C5C3-4F27-BCEC-D5210700C611}" destId="{5CC8B6AD-E483-4A94-ACCF-72A5454805FF}" srcOrd="0" destOrd="0" presId="urn:microsoft.com/office/officeart/2005/8/layout/cycle6"/>
    <dgm:cxn modelId="{211407D6-9DFC-42BD-9FE2-38CD3E7872C3}" srcId="{89A09EA9-CF60-47B6-BC61-BE3F90D5B05A}" destId="{08393AD7-E493-4E34-BE04-F89B65EAE60D}" srcOrd="0" destOrd="0" parTransId="{58214EFD-EED7-450D-8407-49909AC3B1C2}" sibTransId="{A886467B-F036-4626-AE4C-89CB04B5A124}"/>
    <dgm:cxn modelId="{7557CB0A-1129-401A-9496-F30F88A141F1}" type="presOf" srcId="{B978CC8C-D9E6-4B5E-8D7D-710543C0F2B1}" destId="{EF32D0CC-6700-4C43-AD40-D5006B82504C}" srcOrd="0" destOrd="0" presId="urn:microsoft.com/office/officeart/2005/8/layout/cycle6"/>
    <dgm:cxn modelId="{322D59EC-2982-4751-8692-C6F89C080C15}" srcId="{89A09EA9-CF60-47B6-BC61-BE3F90D5B05A}" destId="{448BD4C7-C5C3-4F27-BCEC-D5210700C611}" srcOrd="3" destOrd="0" parTransId="{AC0A6F0C-6D13-4CE7-9309-B8F8FA3F6AE7}" sibTransId="{B978CC8C-D9E6-4B5E-8D7D-710543C0F2B1}"/>
    <dgm:cxn modelId="{4D50B913-BF2E-4B23-9331-C12EC6F8938C}" type="presOf" srcId="{B48FCB93-E348-406A-AF46-05BA67369413}" destId="{6770B77C-380B-4269-BA34-7CCB5D4DB4CC}" srcOrd="0" destOrd="0" presId="urn:microsoft.com/office/officeart/2005/8/layout/cycle6"/>
    <dgm:cxn modelId="{C0A804D3-1B01-4E1E-8A3A-189B6CE7CA2E}" type="presOf" srcId="{39941CAA-78B1-43DA-AB9F-B07370C7DA27}" destId="{BDBD8657-D482-4916-8074-65D7FEFFB038}" srcOrd="0" destOrd="0" presId="urn:microsoft.com/office/officeart/2005/8/layout/cycle6"/>
    <dgm:cxn modelId="{7D9BBF8C-547E-409C-A0E1-F2E09AF70CDB}" type="presOf" srcId="{081B5845-CA68-4319-9353-CBF18E4AB67F}" destId="{BAB9D5AD-3D77-4216-9A27-672FBE90D7BD}" srcOrd="0" destOrd="0" presId="urn:microsoft.com/office/officeart/2005/8/layout/cycle6"/>
    <dgm:cxn modelId="{3590030E-4BC4-4995-945A-51F88B83F015}" type="presOf" srcId="{A886467B-F036-4626-AE4C-89CB04B5A124}" destId="{3D734102-2202-4AC9-9598-37BFB09A8F3C}" srcOrd="0" destOrd="0" presId="urn:microsoft.com/office/officeart/2005/8/layout/cycle6"/>
    <dgm:cxn modelId="{3A7C5674-D76F-4B9B-9CBB-4F4E70E35929}" type="presParOf" srcId="{B1AD247F-2A97-44D4-9471-943BECA4B4E3}" destId="{DCDE02E7-4565-462E-B16C-9219687BE5F0}" srcOrd="0" destOrd="0" presId="urn:microsoft.com/office/officeart/2005/8/layout/cycle6"/>
    <dgm:cxn modelId="{B44BC47C-96D2-41C5-8227-60F8020F4055}" type="presParOf" srcId="{B1AD247F-2A97-44D4-9471-943BECA4B4E3}" destId="{5740A544-6A85-47C9-86ED-5D4CF22788D0}" srcOrd="1" destOrd="0" presId="urn:microsoft.com/office/officeart/2005/8/layout/cycle6"/>
    <dgm:cxn modelId="{845E73F1-A46E-4DE8-B4DE-D8BDC1D29C3A}" type="presParOf" srcId="{B1AD247F-2A97-44D4-9471-943BECA4B4E3}" destId="{3D734102-2202-4AC9-9598-37BFB09A8F3C}" srcOrd="2" destOrd="0" presId="urn:microsoft.com/office/officeart/2005/8/layout/cycle6"/>
    <dgm:cxn modelId="{CB0EEEBC-471B-45F2-866A-72857DABBC9F}" type="presParOf" srcId="{B1AD247F-2A97-44D4-9471-943BECA4B4E3}" destId="{7D9CAD65-CA7F-4C2E-ABB0-D43C4EB11DF2}" srcOrd="3" destOrd="0" presId="urn:microsoft.com/office/officeart/2005/8/layout/cycle6"/>
    <dgm:cxn modelId="{52DAE13B-E6C5-4F4E-BFFB-1DA120BE216F}" type="presParOf" srcId="{B1AD247F-2A97-44D4-9471-943BECA4B4E3}" destId="{81A42998-E320-4E44-B658-D84D3C66652A}" srcOrd="4" destOrd="0" presId="urn:microsoft.com/office/officeart/2005/8/layout/cycle6"/>
    <dgm:cxn modelId="{1B66F5BB-6E2C-4AF4-BC29-5A97B097CE3A}" type="presParOf" srcId="{B1AD247F-2A97-44D4-9471-943BECA4B4E3}" destId="{ED64D59B-5A77-44FB-A237-28424C0BEFCB}" srcOrd="5" destOrd="0" presId="urn:microsoft.com/office/officeart/2005/8/layout/cycle6"/>
    <dgm:cxn modelId="{8251E243-6F87-474C-A07C-FC7FD5127F91}" type="presParOf" srcId="{B1AD247F-2A97-44D4-9471-943BECA4B4E3}" destId="{16383959-4434-41F8-B892-19E7B4D4716E}" srcOrd="6" destOrd="0" presId="urn:microsoft.com/office/officeart/2005/8/layout/cycle6"/>
    <dgm:cxn modelId="{831482F0-8698-41A5-975A-3BFBCD845938}" type="presParOf" srcId="{B1AD247F-2A97-44D4-9471-943BECA4B4E3}" destId="{7495A40D-6EA9-4B4D-A45B-CCAC43032463}" srcOrd="7" destOrd="0" presId="urn:microsoft.com/office/officeart/2005/8/layout/cycle6"/>
    <dgm:cxn modelId="{11DBBD82-39CA-4C46-B724-AE6DE739A505}" type="presParOf" srcId="{B1AD247F-2A97-44D4-9471-943BECA4B4E3}" destId="{BDBD8657-D482-4916-8074-65D7FEFFB038}" srcOrd="8" destOrd="0" presId="urn:microsoft.com/office/officeart/2005/8/layout/cycle6"/>
    <dgm:cxn modelId="{2DB68742-E7B8-4125-AF5F-A26E57BCBAC9}" type="presParOf" srcId="{B1AD247F-2A97-44D4-9471-943BECA4B4E3}" destId="{5CC8B6AD-E483-4A94-ACCF-72A5454805FF}" srcOrd="9" destOrd="0" presId="urn:microsoft.com/office/officeart/2005/8/layout/cycle6"/>
    <dgm:cxn modelId="{26C44743-8948-4EDE-9658-ABF8D3EBD278}" type="presParOf" srcId="{B1AD247F-2A97-44D4-9471-943BECA4B4E3}" destId="{389D8EAA-4BAD-45F2-BA26-EC31C6EBA0E9}" srcOrd="10" destOrd="0" presId="urn:microsoft.com/office/officeart/2005/8/layout/cycle6"/>
    <dgm:cxn modelId="{C97C2338-4DEC-463A-9A55-2BD4E1DC9BCC}" type="presParOf" srcId="{B1AD247F-2A97-44D4-9471-943BECA4B4E3}" destId="{EF32D0CC-6700-4C43-AD40-D5006B82504C}" srcOrd="11" destOrd="0" presId="urn:microsoft.com/office/officeart/2005/8/layout/cycle6"/>
    <dgm:cxn modelId="{B588BE3F-8BA2-4094-8729-9EE3159CE469}" type="presParOf" srcId="{B1AD247F-2A97-44D4-9471-943BECA4B4E3}" destId="{6770B77C-380B-4269-BA34-7CCB5D4DB4CC}" srcOrd="12" destOrd="0" presId="urn:microsoft.com/office/officeart/2005/8/layout/cycle6"/>
    <dgm:cxn modelId="{AF866E95-8D99-4B85-914F-38F02AEEA35E}" type="presParOf" srcId="{B1AD247F-2A97-44D4-9471-943BECA4B4E3}" destId="{C4E7BF43-AA8F-46D0-8F03-5F6C4B632BDF}" srcOrd="13" destOrd="0" presId="urn:microsoft.com/office/officeart/2005/8/layout/cycle6"/>
    <dgm:cxn modelId="{4A5329F8-7AEB-4F06-9D09-2063DF964EBA}" type="presParOf" srcId="{B1AD247F-2A97-44D4-9471-943BECA4B4E3}" destId="{BAB9D5AD-3D77-4216-9A27-672FBE90D7BD}" srcOrd="14" destOrd="0" presId="urn:microsoft.com/office/officeart/2005/8/layout/cycle6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6E89A-D52E-4B21-A793-0364BC6B7ECB}" type="doc">
      <dgm:prSet loTypeId="urn:microsoft.com/office/officeart/2008/layout/AscendingPictureAccentProcess" loCatId="process" qsTypeId="urn:microsoft.com/office/officeart/2005/8/quickstyle/simple1#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7539922C-07BB-4275-9684-54CABEC4909D}">
      <dgm:prSet phldrT="[Κείμενο]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b="1" dirty="0" smtClean="0"/>
            <a:t>εκπαίδευση</a:t>
          </a:r>
          <a:endParaRPr lang="el-GR" b="1" dirty="0"/>
        </a:p>
      </dgm:t>
    </dgm:pt>
    <dgm:pt modelId="{1BCA637A-266B-4BE4-B328-B4B8146AF66F}" type="parTrans" cxnId="{8FF76AC8-FE8A-44CE-BC82-2A2ED114495C}">
      <dgm:prSet/>
      <dgm:spPr/>
      <dgm:t>
        <a:bodyPr/>
        <a:lstStyle/>
        <a:p>
          <a:endParaRPr lang="el-GR"/>
        </a:p>
      </dgm:t>
    </dgm:pt>
    <dgm:pt modelId="{1546FD8F-7733-44C9-AC12-98E1D811D5EC}" type="sibTrans" cxnId="{8FF76AC8-FE8A-44CE-BC82-2A2ED114495C}">
      <dgm:prSet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EBE82D80-CB7F-47EE-8F04-27FA723F74EA}">
      <dgm:prSet phldrT="[Κείμενο]"/>
      <dgm:spPr>
        <a:solidFill>
          <a:srgbClr val="FF99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εργασία</a:t>
          </a:r>
          <a:endParaRPr lang="el-GR" b="1" dirty="0">
            <a:solidFill>
              <a:schemeClr val="bg1"/>
            </a:solidFill>
          </a:endParaRPr>
        </a:p>
      </dgm:t>
    </dgm:pt>
    <dgm:pt modelId="{1CCC0802-314A-4AF6-85B7-34EB2D68029E}" type="parTrans" cxnId="{EDB57131-E610-4ECA-A759-BB3CFA67C4C2}">
      <dgm:prSet/>
      <dgm:spPr/>
      <dgm:t>
        <a:bodyPr/>
        <a:lstStyle/>
        <a:p>
          <a:endParaRPr lang="el-GR"/>
        </a:p>
      </dgm:t>
    </dgm:pt>
    <dgm:pt modelId="{288F11BF-4A26-44D0-8FB3-2AF92AB33C5C}" type="sibTrans" cxnId="{EDB57131-E610-4ECA-A759-BB3CFA67C4C2}">
      <dgm:prSet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28000" r="-28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F00B06D8-55F8-451B-996D-3C0FDE53428C}" type="pres">
      <dgm:prSet presAssocID="{FD76E89A-D52E-4B21-A793-0364BC6B7E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11C78FD9-F057-492E-A3A1-5044DA2AA785}" type="pres">
      <dgm:prSet presAssocID="{FD76E89A-D52E-4B21-A793-0364BC6B7ECB}" presName="dot1" presStyleLbl="alignNode1" presStyleIdx="0" presStyleCnt="1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F9BC67E-D863-4A3F-AF48-A7C24FFFE657}" type="pres">
      <dgm:prSet presAssocID="{FD76E89A-D52E-4B21-A793-0364BC6B7ECB}" presName="dot2" presStyleLbl="alignNode1" presStyleIdx="1" presStyleCnt="1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2517D3E-73EE-46A9-87D5-CB0974480CF4}" type="pres">
      <dgm:prSet presAssocID="{FD76E89A-D52E-4B21-A793-0364BC6B7ECB}" presName="dot3" presStyleLbl="alignNode1" presStyleIdx="2" presStyleCnt="1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2AE3EA3-C5A6-4FD8-B5A0-BAE2E93BE5B4}" type="pres">
      <dgm:prSet presAssocID="{FD76E89A-D52E-4B21-A793-0364BC6B7ECB}" presName="dotArrow1" presStyleLbl="alignNode1" presStyleIdx="3" presStyleCnt="1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5DAB6A6-BD84-4DFC-A05F-3FDA7ABEAB9F}" type="pres">
      <dgm:prSet presAssocID="{FD76E89A-D52E-4B21-A793-0364BC6B7ECB}" presName="dotArrow2" presStyleLbl="alignNode1" presStyleIdx="4" presStyleCnt="1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B8A0C25-0B52-43D9-BE1C-F8B529085CFC}" type="pres">
      <dgm:prSet presAssocID="{FD76E89A-D52E-4B21-A793-0364BC6B7ECB}" presName="dotArrow3" presStyleLbl="alignNode1" presStyleIdx="5" presStyleCnt="1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CF3A40B-76A8-40DA-8C10-71C79522C957}" type="pres">
      <dgm:prSet presAssocID="{FD76E89A-D52E-4B21-A793-0364BC6B7ECB}" presName="dotArrow4" presStyleLbl="alignNode1" presStyleIdx="6" presStyleCnt="1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60D0AFE-3CBE-4432-81A1-81FA317C40CE}" type="pres">
      <dgm:prSet presAssocID="{FD76E89A-D52E-4B21-A793-0364BC6B7ECB}" presName="dotArrow5" presStyleLbl="alignNode1" presStyleIdx="7" presStyleCnt="1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9A0A23E-A56E-49EB-9591-448280BAFD0A}" type="pres">
      <dgm:prSet presAssocID="{FD76E89A-D52E-4B21-A793-0364BC6B7ECB}" presName="dotArrow6" presStyleLbl="alignNode1" presStyleIdx="8" presStyleCnt="1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69EE1B1-8573-4F1A-9921-03A30BA281D6}" type="pres">
      <dgm:prSet presAssocID="{FD76E89A-D52E-4B21-A793-0364BC6B7ECB}" presName="dotArrow7" presStyleLbl="alignNode1" presStyleIdx="9" presStyleCnt="1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5AC2CB6-712F-4CAE-876A-DA41699D72C6}" type="pres">
      <dgm:prSet presAssocID="{7539922C-07BB-4275-9684-54CABEC4909D}" presName="parTx1" presStyleLbl="node1" presStyleIdx="0" presStyleCnt="2"/>
      <dgm:spPr/>
      <dgm:t>
        <a:bodyPr/>
        <a:lstStyle/>
        <a:p>
          <a:endParaRPr lang="el-GR"/>
        </a:p>
      </dgm:t>
    </dgm:pt>
    <dgm:pt modelId="{DAE73426-2F2F-4024-9F86-B2B2AA5088BF}" type="pres">
      <dgm:prSet presAssocID="{1546FD8F-7733-44C9-AC12-98E1D811D5EC}" presName="picture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D77459A-2B0F-499A-8BFE-FF79B35679EB}" type="pres">
      <dgm:prSet presAssocID="{1546FD8F-7733-44C9-AC12-98E1D811D5EC}" presName="imageRepeatNode" presStyleLbl="fgImgPlace1" presStyleIdx="0" presStyleCnt="2"/>
      <dgm:spPr/>
      <dgm:t>
        <a:bodyPr/>
        <a:lstStyle/>
        <a:p>
          <a:endParaRPr lang="el-GR"/>
        </a:p>
      </dgm:t>
    </dgm:pt>
    <dgm:pt modelId="{515826E4-79DA-4B04-9B4C-02AD73225AEB}" type="pres">
      <dgm:prSet presAssocID="{EBE82D80-CB7F-47EE-8F04-27FA723F74EA}" presName="parTx2" presStyleLbl="node1" presStyleIdx="1" presStyleCnt="2"/>
      <dgm:spPr/>
      <dgm:t>
        <a:bodyPr/>
        <a:lstStyle/>
        <a:p>
          <a:endParaRPr lang="el-GR"/>
        </a:p>
      </dgm:t>
    </dgm:pt>
    <dgm:pt modelId="{63DED45A-7648-4E2D-BCD7-426079E441AC}" type="pres">
      <dgm:prSet presAssocID="{288F11BF-4A26-44D0-8FB3-2AF92AB33C5C}" presName="pictur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F8301C2-1453-4168-8CC2-4BC6755DAFCE}" type="pres">
      <dgm:prSet presAssocID="{288F11BF-4A26-44D0-8FB3-2AF92AB33C5C}" presName="imageRepeatNode" presStyleLbl="fgImgPlace1" presStyleIdx="1" presStyleCnt="2"/>
      <dgm:spPr/>
      <dgm:t>
        <a:bodyPr/>
        <a:lstStyle/>
        <a:p>
          <a:endParaRPr lang="el-GR"/>
        </a:p>
      </dgm:t>
    </dgm:pt>
  </dgm:ptLst>
  <dgm:cxnLst>
    <dgm:cxn modelId="{8FF76AC8-FE8A-44CE-BC82-2A2ED114495C}" srcId="{FD76E89A-D52E-4B21-A793-0364BC6B7ECB}" destId="{7539922C-07BB-4275-9684-54CABEC4909D}" srcOrd="0" destOrd="0" parTransId="{1BCA637A-266B-4BE4-B328-B4B8146AF66F}" sibTransId="{1546FD8F-7733-44C9-AC12-98E1D811D5EC}"/>
    <dgm:cxn modelId="{0A7C0778-62A5-4696-B202-0BB6900F0C4F}" type="presOf" srcId="{288F11BF-4A26-44D0-8FB3-2AF92AB33C5C}" destId="{9F8301C2-1453-4168-8CC2-4BC6755DAFCE}" srcOrd="0" destOrd="0" presId="urn:microsoft.com/office/officeart/2008/layout/AscendingPictureAccentProcess"/>
    <dgm:cxn modelId="{AE3FF2BB-CF66-4494-859A-6D8D426C81F2}" type="presOf" srcId="{1546FD8F-7733-44C9-AC12-98E1D811D5EC}" destId="{4D77459A-2B0F-499A-8BFE-FF79B35679EB}" srcOrd="0" destOrd="0" presId="urn:microsoft.com/office/officeart/2008/layout/AscendingPictureAccentProcess"/>
    <dgm:cxn modelId="{F0449C15-75EE-44B8-BF3B-113D453E50CC}" type="presOf" srcId="{7539922C-07BB-4275-9684-54CABEC4909D}" destId="{D5AC2CB6-712F-4CAE-876A-DA41699D72C6}" srcOrd="0" destOrd="0" presId="urn:microsoft.com/office/officeart/2008/layout/AscendingPictureAccentProcess"/>
    <dgm:cxn modelId="{CA99C83C-F825-4438-801E-F037A9484D89}" type="presOf" srcId="{EBE82D80-CB7F-47EE-8F04-27FA723F74EA}" destId="{515826E4-79DA-4B04-9B4C-02AD73225AEB}" srcOrd="0" destOrd="0" presId="urn:microsoft.com/office/officeart/2008/layout/AscendingPictureAccentProcess"/>
    <dgm:cxn modelId="{6EC2C6CE-D5F9-4555-B882-0DD4D3D8895C}" type="presOf" srcId="{FD76E89A-D52E-4B21-A793-0364BC6B7ECB}" destId="{F00B06D8-55F8-451B-996D-3C0FDE53428C}" srcOrd="0" destOrd="0" presId="urn:microsoft.com/office/officeart/2008/layout/AscendingPictureAccentProcess"/>
    <dgm:cxn modelId="{EDB57131-E610-4ECA-A759-BB3CFA67C4C2}" srcId="{FD76E89A-D52E-4B21-A793-0364BC6B7ECB}" destId="{EBE82D80-CB7F-47EE-8F04-27FA723F74EA}" srcOrd="1" destOrd="0" parTransId="{1CCC0802-314A-4AF6-85B7-34EB2D68029E}" sibTransId="{288F11BF-4A26-44D0-8FB3-2AF92AB33C5C}"/>
    <dgm:cxn modelId="{5CC4F735-FC1C-40FF-8052-5397B70001B9}" type="presParOf" srcId="{F00B06D8-55F8-451B-996D-3C0FDE53428C}" destId="{11C78FD9-F057-492E-A3A1-5044DA2AA785}" srcOrd="0" destOrd="0" presId="urn:microsoft.com/office/officeart/2008/layout/AscendingPictureAccentProcess"/>
    <dgm:cxn modelId="{4FF4486B-98C0-4826-A30C-2FB19057388B}" type="presParOf" srcId="{F00B06D8-55F8-451B-996D-3C0FDE53428C}" destId="{8F9BC67E-D863-4A3F-AF48-A7C24FFFE657}" srcOrd="1" destOrd="0" presId="urn:microsoft.com/office/officeart/2008/layout/AscendingPictureAccentProcess"/>
    <dgm:cxn modelId="{91C1BCFC-783B-42A7-8B9A-21B7B95A2EBB}" type="presParOf" srcId="{F00B06D8-55F8-451B-996D-3C0FDE53428C}" destId="{32517D3E-73EE-46A9-87D5-CB0974480CF4}" srcOrd="2" destOrd="0" presId="urn:microsoft.com/office/officeart/2008/layout/AscendingPictureAccentProcess"/>
    <dgm:cxn modelId="{6F17A186-AD7F-4762-B2F0-0117FF5746F5}" type="presParOf" srcId="{F00B06D8-55F8-451B-996D-3C0FDE53428C}" destId="{82AE3EA3-C5A6-4FD8-B5A0-BAE2E93BE5B4}" srcOrd="3" destOrd="0" presId="urn:microsoft.com/office/officeart/2008/layout/AscendingPictureAccentProcess"/>
    <dgm:cxn modelId="{F6306690-8E58-4452-A485-FB3E2F826F6D}" type="presParOf" srcId="{F00B06D8-55F8-451B-996D-3C0FDE53428C}" destId="{05DAB6A6-BD84-4DFC-A05F-3FDA7ABEAB9F}" srcOrd="4" destOrd="0" presId="urn:microsoft.com/office/officeart/2008/layout/AscendingPictureAccentProcess"/>
    <dgm:cxn modelId="{4EDBB457-E5B5-444F-AE08-785A753366C4}" type="presParOf" srcId="{F00B06D8-55F8-451B-996D-3C0FDE53428C}" destId="{0B8A0C25-0B52-43D9-BE1C-F8B529085CFC}" srcOrd="5" destOrd="0" presId="urn:microsoft.com/office/officeart/2008/layout/AscendingPictureAccentProcess"/>
    <dgm:cxn modelId="{322B3D2C-3EC1-4358-9EAE-4714225E1B2F}" type="presParOf" srcId="{F00B06D8-55F8-451B-996D-3C0FDE53428C}" destId="{ECF3A40B-76A8-40DA-8C10-71C79522C957}" srcOrd="6" destOrd="0" presId="urn:microsoft.com/office/officeart/2008/layout/AscendingPictureAccentProcess"/>
    <dgm:cxn modelId="{155A87A3-B748-444B-BD6B-E4288D640F11}" type="presParOf" srcId="{F00B06D8-55F8-451B-996D-3C0FDE53428C}" destId="{160D0AFE-3CBE-4432-81A1-81FA317C40CE}" srcOrd="7" destOrd="0" presId="urn:microsoft.com/office/officeart/2008/layout/AscendingPictureAccentProcess"/>
    <dgm:cxn modelId="{4BC2FF56-1820-4D19-AD7B-903EA5EE1162}" type="presParOf" srcId="{F00B06D8-55F8-451B-996D-3C0FDE53428C}" destId="{59A0A23E-A56E-49EB-9591-448280BAFD0A}" srcOrd="8" destOrd="0" presId="urn:microsoft.com/office/officeart/2008/layout/AscendingPictureAccentProcess"/>
    <dgm:cxn modelId="{2387ED40-57BC-4BDB-89C6-2FB6C9D3445E}" type="presParOf" srcId="{F00B06D8-55F8-451B-996D-3C0FDE53428C}" destId="{E69EE1B1-8573-4F1A-9921-03A30BA281D6}" srcOrd="9" destOrd="0" presId="urn:microsoft.com/office/officeart/2008/layout/AscendingPictureAccentProcess"/>
    <dgm:cxn modelId="{76A9F30A-157D-41BF-A165-EB4A3ACC4CF9}" type="presParOf" srcId="{F00B06D8-55F8-451B-996D-3C0FDE53428C}" destId="{D5AC2CB6-712F-4CAE-876A-DA41699D72C6}" srcOrd="10" destOrd="0" presId="urn:microsoft.com/office/officeart/2008/layout/AscendingPictureAccentProcess"/>
    <dgm:cxn modelId="{A08A048E-8622-4F53-9B05-1C117DCEB490}" type="presParOf" srcId="{F00B06D8-55F8-451B-996D-3C0FDE53428C}" destId="{DAE73426-2F2F-4024-9F86-B2B2AA5088BF}" srcOrd="11" destOrd="0" presId="urn:microsoft.com/office/officeart/2008/layout/AscendingPictureAccentProcess"/>
    <dgm:cxn modelId="{A7AD1891-CA5E-419B-908D-3DF1D1252F68}" type="presParOf" srcId="{DAE73426-2F2F-4024-9F86-B2B2AA5088BF}" destId="{4D77459A-2B0F-499A-8BFE-FF79B35679EB}" srcOrd="0" destOrd="0" presId="urn:microsoft.com/office/officeart/2008/layout/AscendingPictureAccentProcess"/>
    <dgm:cxn modelId="{1B49CEAF-31E9-407E-8514-03DD4B24EF38}" type="presParOf" srcId="{F00B06D8-55F8-451B-996D-3C0FDE53428C}" destId="{515826E4-79DA-4B04-9B4C-02AD73225AEB}" srcOrd="12" destOrd="0" presId="urn:microsoft.com/office/officeart/2008/layout/AscendingPictureAccentProcess"/>
    <dgm:cxn modelId="{DC57EA03-6C28-431F-AF26-D1CAA2BA321F}" type="presParOf" srcId="{F00B06D8-55F8-451B-996D-3C0FDE53428C}" destId="{63DED45A-7648-4E2D-BCD7-426079E441AC}" srcOrd="13" destOrd="0" presId="urn:microsoft.com/office/officeart/2008/layout/AscendingPictureAccentProcess"/>
    <dgm:cxn modelId="{2EE71C01-534F-4079-B755-2D59E75F8966}" type="presParOf" srcId="{63DED45A-7648-4E2D-BCD7-426079E441AC}" destId="{9F8301C2-1453-4168-8CC2-4BC6755DAFCE}" srcOrd="0" destOrd="0" presId="urn:microsoft.com/office/officeart/2008/layout/AscendingPictureAccentProcess"/>
  </dgm:cxnLst>
  <dgm:bg>
    <a:noFill/>
    <a:effectLst>
      <a:outerShdw blurRad="50800" dist="38100" dir="10800000" algn="r" rotWithShape="0">
        <a:prstClr val="black">
          <a:alpha val="40000"/>
        </a:prstClr>
      </a:outerShdw>
    </a:effectLst>
  </dgm:bg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/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/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CF8A-70E8-4482-86B4-3EE45D985070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A188-78EB-40CA-97AC-C99025509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375CB-D361-4F93-A341-D98846CE22E7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E54D-A6FD-4166-840F-92A514502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452B-B8C3-4A01-85B1-9A3031057615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6CC4-7ED3-4410-9527-E2F1A7EAB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61E2-0713-4421-A5E1-06CFB33BD24A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EEFB-4E43-4E79-AC84-02B553241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/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5A93-13B9-45AA-A36F-7277B8FCC89F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A9AF2-FF8F-486C-BA5D-BEEEE5895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anchor="b"/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8B35-1ACA-4511-B25B-383A13B3B8D7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F270-198E-4632-A97C-714DB37C6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anchor="b"/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C513-FCA7-4BE1-9C19-50C0F28EC890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F7239-DE2F-41A7-8DE9-AF3D7ABF8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BDD3-888A-46C6-9BA9-264762D40EA0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5DFB-3219-4C15-8FB6-23CB6CA64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8AFC-2CAF-4838-90BA-5F72FAB4ABAA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DE64-5573-48D9-992A-95B1A3624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1167-E57B-4EF2-882A-F00FD8762D9C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C83C-2CDE-4AB3-A4BB-7B71CF224F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/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EE2E-AC0A-423A-B77C-DCF3BBAE6E1C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5A37-7B87-4FDC-8FE1-5577E880D7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022F-4325-488E-B988-4AE6608D1AC0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ED30F-271C-402D-99EB-6589AECF9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19B70-A5EB-4F0F-950E-8529C2129C1C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37C2-4992-446A-B6F4-7A3153506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8EE83-D21C-4F58-9E2D-75B1B334A14B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5E77-18F0-4EBA-8CAE-4DDFAF4CE4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5A67A-D2E6-4481-96A5-1EAA516B45E5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6F07-19A5-49EA-9A14-15AD33CCD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3B00-393E-4E1C-A378-536C4D7591CC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911B-2DFA-47D8-AD63-C9564BDA1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3" y="5883275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3566-E30F-4262-B6D4-705CDE388A01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3" y="5883275"/>
            <a:ext cx="5105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3" y="5883275"/>
            <a:ext cx="3222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51A4-B38C-4D58-AE11-4AADE895F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7000"/>
            <a:ext cx="99060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3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B18210D-7910-4B40-89FB-8C85D602AE6B}" type="datetimeFigureOut">
              <a:rPr lang="en-US"/>
              <a:pPr>
                <a:defRPr/>
              </a:pPr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 i="0" dirty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6B6499D-9F73-4C6B-89BB-512C4AACB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2" r:id="rId2"/>
    <p:sldLayoutId id="2147483791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94" r:id="rId9"/>
    <p:sldLayoutId id="2147483785" r:id="rId10"/>
    <p:sldLayoutId id="2147483784" r:id="rId11"/>
    <p:sldLayoutId id="2147483795" r:id="rId12"/>
    <p:sldLayoutId id="2147483783" r:id="rId13"/>
    <p:sldLayoutId id="2147483796" r:id="rId14"/>
    <p:sldLayoutId id="2147483782" r:id="rId15"/>
    <p:sldLayoutId id="2147483781" r:id="rId16"/>
    <p:sldLayoutId id="2147483780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charset="0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charset="0"/>
        <a:buChar char="•"/>
        <a:defRPr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charset="0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51013" y="609600"/>
            <a:ext cx="8675687" cy="320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FFFF66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b="1" dirty="0" err="1" smtClean="0">
                <a:solidFill>
                  <a:srgbClr val="FFFF66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δεξιοτητες</a:t>
            </a:r>
            <a:r>
              <a:rPr lang="el-GR" b="1" dirty="0" smtClean="0">
                <a:solidFill>
                  <a:srgbClr val="FFFF66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21</a:t>
            </a:r>
            <a:r>
              <a:rPr lang="el-GR" b="1" baseline="30000" dirty="0" smtClean="0">
                <a:solidFill>
                  <a:srgbClr val="FFFF66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</a:t>
            </a:r>
            <a:r>
              <a:rPr lang="el-GR" b="1" dirty="0" smtClean="0">
                <a:solidFill>
                  <a:srgbClr val="FFFF66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solidFill>
                  <a:srgbClr val="FFFF66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αιωνα</a:t>
            </a:r>
            <a:endParaRPr lang="el-GR" b="1" dirty="0">
              <a:solidFill>
                <a:srgbClr val="FFFF66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el-GR" sz="3600" b="1" dirty="0" err="1" smtClean="0">
                <a:solidFill>
                  <a:srgbClr val="FFFF66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ωσ</a:t>
            </a:r>
            <a:r>
              <a:rPr lang="el-GR" sz="3600" b="1" dirty="0" smtClean="0">
                <a:solidFill>
                  <a:srgbClr val="FFFF66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el-GR" sz="3600" b="1" dirty="0" err="1" smtClean="0">
                <a:solidFill>
                  <a:srgbClr val="FFFF66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γεφυρα</a:t>
            </a:r>
            <a:r>
              <a:rPr lang="el-GR" sz="3600" b="1" dirty="0" smtClean="0">
                <a:solidFill>
                  <a:srgbClr val="FFFF66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el-GR" sz="3600" b="1" dirty="0" err="1" smtClean="0">
                <a:solidFill>
                  <a:srgbClr val="FFFF66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μεταξυ</a:t>
            </a:r>
            <a:r>
              <a:rPr lang="el-GR" sz="3600" b="1" dirty="0" smtClean="0">
                <a:solidFill>
                  <a:srgbClr val="FFFF66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el-GR" sz="3600" b="1" dirty="0" err="1" smtClean="0">
                <a:solidFill>
                  <a:srgbClr val="FFFF66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εκπαιδευσησ</a:t>
            </a:r>
            <a:r>
              <a:rPr lang="el-GR" sz="3600" b="1" dirty="0" smtClean="0">
                <a:solidFill>
                  <a:srgbClr val="FFFF66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και </a:t>
            </a:r>
            <a:r>
              <a:rPr lang="el-GR" sz="3600" b="1" dirty="0" err="1" smtClean="0">
                <a:solidFill>
                  <a:srgbClr val="FFFF66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εργασιασ</a:t>
            </a:r>
            <a:endParaRPr lang="el-GR" sz="3600" b="1" dirty="0">
              <a:solidFill>
                <a:srgbClr val="FFFF66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3225" y="6002338"/>
            <a:ext cx="39290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Ευγενία </a:t>
            </a:r>
            <a:r>
              <a:rPr lang="el-GR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Κατσίγιαννη</a:t>
            </a:r>
            <a:endParaRPr lang="el-GR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Υπεύθυνη ΣΕΠ ΚΕΣΥΠ Λαμίας</a:t>
            </a:r>
            <a:endParaRPr lang="el-GR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93888" y="436563"/>
            <a:ext cx="10144125" cy="5705475"/>
          </a:xfrm>
        </p:spPr>
      </p:pic>
      <p:pic>
        <p:nvPicPr>
          <p:cNvPr id="20482" name="Εικόνα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713" y="212725"/>
            <a:ext cx="160496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Θέση περιεχομένου 9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544638"/>
            <a:ext cx="4822825" cy="3311525"/>
          </a:xfrm>
        </p:spPr>
      </p:pic>
      <p:sp>
        <p:nvSpPr>
          <p:cNvPr id="13" name="TextBox 12"/>
          <p:cNvSpPr txBox="1"/>
          <p:nvPr/>
        </p:nvSpPr>
        <p:spPr>
          <a:xfrm>
            <a:off x="322263" y="692150"/>
            <a:ext cx="6764337" cy="5570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FFFF66"/>
                </a:solidFill>
                <a:latin typeface="+mn-lt"/>
                <a:cs typeface="+mn-cs"/>
              </a:rPr>
              <a:t>Εφαρμόζουμε αναλυτικά προγράμματα του 19</a:t>
            </a:r>
            <a:r>
              <a:rPr lang="el-GR" sz="3600" b="1" baseline="30000" dirty="0">
                <a:solidFill>
                  <a:srgbClr val="FFFF66"/>
                </a:solidFill>
                <a:latin typeface="+mn-lt"/>
                <a:cs typeface="+mn-cs"/>
              </a:rPr>
              <a:t>ου</a:t>
            </a:r>
            <a:r>
              <a:rPr lang="el-GR" sz="3600" b="1" dirty="0">
                <a:solidFill>
                  <a:srgbClr val="FFFF66"/>
                </a:solidFill>
                <a:latin typeface="+mn-lt"/>
                <a:cs typeface="+mn-cs"/>
              </a:rPr>
              <a:t> αιώνα σε κτίρια και οργανισμούς του 20</a:t>
            </a:r>
            <a:r>
              <a:rPr lang="el-GR" sz="3600" b="1" baseline="30000" dirty="0">
                <a:solidFill>
                  <a:srgbClr val="FFFF66"/>
                </a:solidFill>
                <a:latin typeface="+mn-lt"/>
                <a:cs typeface="+mn-cs"/>
              </a:rPr>
              <a:t>ου</a:t>
            </a:r>
            <a:r>
              <a:rPr lang="el-GR" sz="3600" b="1" dirty="0">
                <a:solidFill>
                  <a:srgbClr val="FFFF66"/>
                </a:solidFill>
                <a:latin typeface="+mn-lt"/>
                <a:cs typeface="+mn-cs"/>
              </a:rPr>
              <a:t> αιώνα </a:t>
            </a:r>
            <a:endParaRPr lang="en-US" sz="3600" b="1" dirty="0">
              <a:solidFill>
                <a:srgbClr val="FFFF6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FFFF66"/>
                </a:solidFill>
                <a:latin typeface="+mn-lt"/>
                <a:cs typeface="+mn-cs"/>
              </a:rPr>
              <a:t>ενώ </a:t>
            </a:r>
            <a:r>
              <a:rPr lang="el-GR" sz="3600" b="1" dirty="0">
                <a:solidFill>
                  <a:srgbClr val="FFFF66"/>
                </a:solidFill>
                <a:latin typeface="+mn-lt"/>
                <a:cs typeface="+mn-cs"/>
              </a:rPr>
              <a:t>οι μαθητές μας, </a:t>
            </a:r>
            <a:endParaRPr lang="en-US" sz="3600" b="1" dirty="0">
              <a:solidFill>
                <a:srgbClr val="FFFF6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FFFF66"/>
                </a:solidFill>
                <a:latin typeface="+mn-lt"/>
                <a:cs typeface="+mn-cs"/>
              </a:rPr>
              <a:t>του </a:t>
            </a:r>
            <a:r>
              <a:rPr lang="el-GR" sz="3600" b="1" dirty="0">
                <a:solidFill>
                  <a:srgbClr val="FFFF66"/>
                </a:solidFill>
                <a:latin typeface="+mn-lt"/>
                <a:cs typeface="+mn-cs"/>
              </a:rPr>
              <a:t>21</a:t>
            </a:r>
            <a:r>
              <a:rPr lang="el-GR" sz="3600" b="1" baseline="30000" dirty="0">
                <a:solidFill>
                  <a:srgbClr val="FFFF66"/>
                </a:solidFill>
                <a:latin typeface="+mn-lt"/>
                <a:cs typeface="+mn-cs"/>
              </a:rPr>
              <a:t>ου</a:t>
            </a:r>
            <a:r>
              <a:rPr lang="el-GR" sz="3600" b="1" dirty="0">
                <a:solidFill>
                  <a:srgbClr val="FFFF66"/>
                </a:solidFill>
                <a:latin typeface="+mn-lt"/>
                <a:cs typeface="+mn-cs"/>
              </a:rPr>
              <a:t> αιώνα, </a:t>
            </a:r>
            <a:endParaRPr lang="en-US" sz="3600" b="1" dirty="0">
              <a:solidFill>
                <a:srgbClr val="FFFF6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FFFF66"/>
                </a:solidFill>
                <a:latin typeface="+mn-lt"/>
                <a:cs typeface="+mn-cs"/>
              </a:rPr>
              <a:t>είναι </a:t>
            </a:r>
            <a:r>
              <a:rPr lang="el-GR" sz="3600" b="1" dirty="0">
                <a:solidFill>
                  <a:srgbClr val="FFFF66"/>
                </a:solidFill>
                <a:latin typeface="+mn-lt"/>
                <a:cs typeface="+mn-cs"/>
              </a:rPr>
              <a:t>αντιμέτωποι με ένα απροσδιόριστο </a:t>
            </a:r>
            <a:r>
              <a:rPr lang="el-GR" sz="3600" b="1" dirty="0">
                <a:solidFill>
                  <a:srgbClr val="FFFF66"/>
                </a:solidFill>
                <a:latin typeface="+mn-lt"/>
                <a:cs typeface="+mn-cs"/>
              </a:rPr>
              <a:t>μέλλον</a:t>
            </a:r>
            <a:endParaRPr lang="en-US" sz="3600" b="1" dirty="0">
              <a:solidFill>
                <a:srgbClr val="FFFF6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66"/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B</a:t>
            </a:r>
            <a:r>
              <a:rPr lang="el-GR" sz="28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.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Wellman </a:t>
            </a:r>
            <a:endParaRPr lang="el-GR" sz="2800" b="1" dirty="0">
              <a:solidFill>
                <a:schemeClr val="bg1">
                  <a:lumMod val="8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175" y="0"/>
            <a:ext cx="11614150" cy="965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cap="none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anose="02010609060101010101" pitchFamily="49" charset="-122"/>
              </a:rPr>
              <a:t>Ποιοι χαράζουν τις κατευθυντήριες γραμμές; </a:t>
            </a:r>
            <a:endParaRPr lang="el-GR" b="1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anose="02010609060101010101" pitchFamily="49" charset="-122"/>
            </a:endParaRPr>
          </a:p>
        </p:txBody>
      </p:sp>
      <p:graphicFrame>
        <p:nvGraphicFramePr>
          <p:cNvPr id="16" name="Θέση περιεχομένου 15"/>
          <p:cNvGraphicFramePr>
            <a:graphicFrameLocks noGrp="1"/>
          </p:cNvGraphicFramePr>
          <p:nvPr>
            <p:ph idx="1"/>
          </p:nvPr>
        </p:nvGraphicFramePr>
        <p:xfrm>
          <a:off x="257175" y="695460"/>
          <a:ext cx="11700000" cy="6162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125538" y="0"/>
          <a:ext cx="10044112" cy="7146925"/>
        </p:xfrm>
        <a:graphic>
          <a:graphicData uri="http://schemas.openxmlformats.org/presentationml/2006/ole">
            <p:oleObj spid="_x0000_s2055" name="Document" r:id="rId3" imgW="5266810" imgH="563118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2875" y="146050"/>
            <a:ext cx="11674475" cy="165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cap="none" dirty="0" smtClean="0">
                <a:solidFill>
                  <a:schemeClr val="bg1">
                    <a:lumMod val="95000"/>
                  </a:schemeClr>
                </a:solidFill>
                <a:effectLst/>
              </a:rPr>
              <a:t>Σχέδιο</a:t>
            </a:r>
            <a:r>
              <a:rPr lang="el-GR" b="1" dirty="0" smtClean="0">
                <a:solidFill>
                  <a:schemeClr val="bg1">
                    <a:lumMod val="95000"/>
                  </a:schemeClr>
                </a:solidFill>
                <a:effectLst/>
              </a:rPr>
              <a:t> ATC21S   (</a:t>
            </a:r>
            <a:r>
              <a:rPr lang="el-GR" b="1" cap="none" dirty="0" smtClean="0">
                <a:solidFill>
                  <a:schemeClr val="bg1">
                    <a:lumMod val="95000"/>
                  </a:schemeClr>
                </a:solidFill>
                <a:effectLst/>
              </a:rPr>
              <a:t>Αναπτυξιακό Μοντέλο Μάθησης)</a:t>
            </a:r>
            <a:r>
              <a:rPr lang="el-GR" b="1" dirty="0" smtClean="0">
                <a:solidFill>
                  <a:schemeClr val="bg1">
                    <a:lumMod val="95000"/>
                  </a:schemeClr>
                </a:solidFill>
                <a:effectLst/>
              </a:rPr>
              <a:t/>
            </a:r>
            <a:br>
              <a:rPr lang="el-GR" b="1" dirty="0" smtClean="0">
                <a:solidFill>
                  <a:schemeClr val="bg1">
                    <a:lumMod val="95000"/>
                  </a:schemeClr>
                </a:solidFill>
                <a:effectLst/>
              </a:rPr>
            </a:br>
            <a:r>
              <a:rPr lang="el-GR" b="1" cap="none" dirty="0" smtClean="0">
                <a:solidFill>
                  <a:srgbClr val="FFFF66"/>
                </a:solidFill>
                <a:effectLst/>
              </a:rPr>
              <a:t>Συνεργατική Επίλυση Προβλήματος</a:t>
            </a:r>
            <a:endParaRPr lang="el-GR" b="1" dirty="0">
              <a:solidFill>
                <a:srgbClr val="FFFF66"/>
              </a:solidFill>
            </a:endParaRPr>
          </a:p>
        </p:txBody>
      </p:sp>
      <p:pic>
        <p:nvPicPr>
          <p:cNvPr id="25602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97075"/>
            <a:ext cx="12192000" cy="4446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0" y="309094"/>
          <a:ext cx="12192000" cy="654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4550" y="1252538"/>
            <a:ext cx="2630488" cy="1938337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κ</a:t>
            </a:r>
            <a:r>
              <a:rPr lang="el-GR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οινωνία της γνώσης</a:t>
            </a:r>
            <a:endParaRPr lang="el-GR" sz="4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8750" y="590550"/>
            <a:ext cx="34385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ανθρώπινο </a:t>
            </a:r>
            <a:r>
              <a:rPr lang="el-GR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κεφάλαιο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61425" y="4303713"/>
            <a:ext cx="316706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CF7133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εκθετική πρόοδος τεχνολογίας</a:t>
            </a:r>
            <a:endParaRPr lang="el-GR" sz="3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λέγμα">
  <a:themeElements>
    <a:clrScheme name="Πλέγμα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Πλέγμα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Πλέγμα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TM03457485[[fn=Πλέγμα]]</Template>
  <TotalTime>499</TotalTime>
  <Words>61</Words>
  <Application>Microsoft Office PowerPoint</Application>
  <PresentationFormat>Προσαρμογή</PresentationFormat>
  <Paragraphs>14</Paragraphs>
  <Slides>7</Slides>
  <Notes>0</Notes>
  <HiddenSlides>0</HiddenSlides>
  <MMClips>1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Πρότυπο σχεδίασης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6" baseType="lpstr">
      <vt:lpstr>Century Gothic</vt:lpstr>
      <vt:lpstr>Arial</vt:lpstr>
      <vt:lpstr>Calibri</vt:lpstr>
      <vt:lpstr>SimHei</vt:lpstr>
      <vt:lpstr>Πλέγμα</vt:lpstr>
      <vt:lpstr>Πλέγμα</vt:lpstr>
      <vt:lpstr>Πλέγμα</vt:lpstr>
      <vt:lpstr>Πλέγμα</vt:lpstr>
      <vt:lpstr>Document</vt:lpstr>
      <vt:lpstr>ΟΙ ΔΕΞΙΟΤΗΤΕΣ ΤΟΥ 21ΟΥ ΑΙΩΝΑ</vt:lpstr>
      <vt:lpstr>Διαφάνεια 2</vt:lpstr>
      <vt:lpstr>Διαφάνεια 3</vt:lpstr>
      <vt:lpstr>Ποιοι χαράζουν τις κατευθυντήριες γραμμές; </vt:lpstr>
      <vt:lpstr>Διαφάνεια 5</vt:lpstr>
      <vt:lpstr>Σχέδιο ATC21S   (Αναπτυξιακό Μοντέλο Μάθησης) Συνεργατική Επίλυση Προβλήματος</vt:lpstr>
      <vt:lpstr>Διαφάνεια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δεξιοτητεσ του 21ου αιωνα</dc:title>
  <dc:creator>user</dc:creator>
  <cp:lastModifiedBy>aliki</cp:lastModifiedBy>
  <cp:revision>20</cp:revision>
  <dcterms:created xsi:type="dcterms:W3CDTF">2014-12-03T16:46:14Z</dcterms:created>
  <dcterms:modified xsi:type="dcterms:W3CDTF">2014-12-10T06:33:46Z</dcterms:modified>
</cp:coreProperties>
</file>