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6"/>
  </p:notesMasterIdLst>
  <p:sldIdLst>
    <p:sldId id="311" r:id="rId4"/>
    <p:sldId id="302" r:id="rId5"/>
    <p:sldId id="312" r:id="rId6"/>
    <p:sldId id="313" r:id="rId7"/>
    <p:sldId id="310" r:id="rId8"/>
    <p:sldId id="276" r:id="rId9"/>
    <p:sldId id="319" r:id="rId10"/>
    <p:sldId id="286" r:id="rId11"/>
    <p:sldId id="305" r:id="rId12"/>
    <p:sldId id="317" r:id="rId13"/>
    <p:sldId id="318" r:id="rId14"/>
    <p:sldId id="314" r:id="rId15"/>
    <p:sldId id="306" r:id="rId16"/>
    <p:sldId id="315" r:id="rId17"/>
    <p:sldId id="316" r:id="rId18"/>
    <p:sldId id="291" r:id="rId19"/>
    <p:sldId id="274" r:id="rId20"/>
    <p:sldId id="297" r:id="rId21"/>
    <p:sldId id="298" r:id="rId22"/>
    <p:sldId id="292" r:id="rId23"/>
    <p:sldId id="308" r:id="rId24"/>
    <p:sldId id="299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9CC"/>
    <a:srgbClr val="33CCFF"/>
    <a:srgbClr val="33CCCC"/>
    <a:srgbClr val="00CC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pList2#1" loCatId="list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l-GR" sz="2400" b="1" dirty="0" smtClean="0">
              <a:latin typeface="+mn-lt"/>
              <a:ea typeface="+mj-ea"/>
              <a:cs typeface="+mj-cs"/>
            </a:rPr>
            <a:t>80% νέων θέσεων εργασίας από ΜΜΕ</a:t>
          </a:r>
          <a:endParaRPr lang="en-US" sz="5400" b="1" dirty="0">
            <a:latin typeface="+mn-lt"/>
          </a:endParaRPr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/>
      <dgm:t>
        <a:bodyPr/>
        <a:lstStyle/>
        <a:p>
          <a:endParaRPr lang="en-US"/>
        </a:p>
      </dgm:t>
    </dgm:pt>
    <dgm:pt modelId="{C592B503-4712-49ED-8888-B433D6CEE9D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sz="2400" b="1" dirty="0" smtClean="0"/>
            <a:t>Ίδρυση Νέων Επιχειρήσεων στην Ελλάδα</a:t>
          </a:r>
          <a:endParaRPr lang="en-US" sz="2800" b="1" dirty="0">
            <a:latin typeface="Cambria" pitchFamily="18" charset="0"/>
          </a:endParaRPr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/>
      <dgm:t>
        <a:bodyPr/>
        <a:lstStyle/>
        <a:p>
          <a:endParaRPr lang="en-US"/>
        </a:p>
      </dgm:t>
    </dgm:pt>
    <dgm:pt modelId="{BA8CDF2A-B8C2-48E1-B50E-6F3E19CCC8E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sz="2400" b="1" dirty="0" smtClean="0">
              <a:solidFill>
                <a:schemeClr val="bg1"/>
              </a:solidFill>
              <a:latin typeface="Cambria" pitchFamily="18" charset="0"/>
            </a:rPr>
            <a:t>7300 Ενάρξεις στο ΓΕΜΗ το 2014 </a:t>
          </a:r>
          <a:r>
            <a:rPr lang="el-GR" sz="2400" b="1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rPr>
            <a:t> 20% στον κλάδο εστίασης-διασκέδασης</a:t>
          </a:r>
          <a:endParaRPr lang="en-US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C3D05DA7-3FAD-4AF3-B06F-22F3AAF4883A}" type="sibTrans" cxnId="{A1A5AC90-1A45-4FFF-9FF1-B2984A605643}">
      <dgm:prSet/>
      <dgm:spPr/>
      <dgm:t>
        <a:bodyPr/>
        <a:lstStyle/>
        <a:p>
          <a:endParaRPr lang="en-US"/>
        </a:p>
      </dgm:t>
    </dgm:pt>
    <dgm:pt modelId="{9ECB84F1-88B3-4169-B99B-22767D8942D8}" type="pres">
      <dgm:prSet presAssocID="{DD355DBC-0910-4E92-B118-F6DA60C0F7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E238E-BD63-4912-9A9E-043D3220C910}" type="pres">
      <dgm:prSet presAssocID="{DD355DBC-0910-4E92-B118-F6DA60C0F792}" presName="bkgdShp" presStyleLbl="alignAccFollowNode1" presStyleIdx="0" presStyleCnt="1" custScaleX="97437" custScaleY="222222" custLinFactNeighborX="-423" custLinFactNeighborY="2785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FD2F9043-A067-486B-81C1-4E17CCE674EC}" type="pres">
      <dgm:prSet presAssocID="{DD355DBC-0910-4E92-B118-F6DA60C0F792}" presName="linComp" presStyleCnt="0"/>
      <dgm:spPr/>
      <dgm:t>
        <a:bodyPr/>
        <a:lstStyle/>
        <a:p>
          <a:endParaRPr lang="el-GR"/>
        </a:p>
      </dgm:t>
    </dgm:pt>
    <dgm:pt modelId="{31A79CB7-DA24-44B1-AFE5-14109F065526}" type="pres">
      <dgm:prSet presAssocID="{8C44737D-7C89-484B-99F7-723ABB126806}" presName="compNode" presStyleCnt="0"/>
      <dgm:spPr/>
      <dgm:t>
        <a:bodyPr/>
        <a:lstStyle/>
        <a:p>
          <a:endParaRPr lang="el-GR"/>
        </a:p>
      </dgm:t>
    </dgm:pt>
    <dgm:pt modelId="{A2966B1B-4F17-4409-9D50-ADE33545AF0A}" type="pres">
      <dgm:prSet presAssocID="{8C44737D-7C89-484B-99F7-723ABB126806}" presName="node" presStyleLbl="node1" presStyleIdx="0" presStyleCnt="3" custScaleX="2000000" custScaleY="55950" custLinFactX="1300000" custLinFactY="-23749" custLinFactNeighborX="13663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93A6-397D-4996-986F-5C2AC196DF24}" type="pres">
      <dgm:prSet presAssocID="{8C44737D-7C89-484B-99F7-723ABB126806}" presName="invisiNode" presStyleLbl="node1" presStyleIdx="0" presStyleCnt="3"/>
      <dgm:spPr/>
      <dgm:t>
        <a:bodyPr/>
        <a:lstStyle/>
        <a:p>
          <a:endParaRPr lang="el-GR"/>
        </a:p>
      </dgm:t>
    </dgm:pt>
    <dgm:pt modelId="{AFEA9028-1660-407A-955B-385D714DA74F}" type="pres">
      <dgm:prSet presAssocID="{8C44737D-7C89-484B-99F7-723ABB126806}" presName="imagNode" presStyleLbl="fgImgPlace1" presStyleIdx="0" presStyleCnt="3" custFlipVert="1" custFlipHor="1" custScaleX="2594" custScaleY="5422" custLinFactX="3675" custLinFactNeighborX="100000" custLinFactNeighborY="2658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D0EFC23-8E9E-4A83-834C-AA6D46078F3F}" type="pres">
      <dgm:prSet presAssocID="{527EBBDF-5C5E-4D1A-A241-C63EBDB6BF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1D257D-D82D-4891-B4DD-8CBFF0133671}" type="pres">
      <dgm:prSet presAssocID="{C592B503-4712-49ED-8888-B433D6CEE9DE}" presName="compNode" presStyleCnt="0"/>
      <dgm:spPr/>
      <dgm:t>
        <a:bodyPr/>
        <a:lstStyle/>
        <a:p>
          <a:endParaRPr lang="el-GR"/>
        </a:p>
      </dgm:t>
    </dgm:pt>
    <dgm:pt modelId="{6C223A47-B630-454C-A3AF-FCB475179A46}" type="pres">
      <dgm:prSet presAssocID="{C592B503-4712-49ED-8888-B433D6CEE9DE}" presName="node" presStyleLbl="node1" presStyleIdx="1" presStyleCnt="3" custScaleX="1849336" custScaleY="50453" custLinFactX="-800000" custLinFactNeighborX="-853928" custLinFactNeighborY="-67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D1823-5097-48AB-A805-A01DEE10A1E4}" type="pres">
      <dgm:prSet presAssocID="{C592B503-4712-49ED-8888-B433D6CEE9DE}" presName="invisiNode" presStyleLbl="node1" presStyleIdx="1" presStyleCnt="3"/>
      <dgm:spPr/>
      <dgm:t>
        <a:bodyPr/>
        <a:lstStyle/>
        <a:p>
          <a:endParaRPr lang="el-GR"/>
        </a:p>
      </dgm:t>
    </dgm:pt>
    <dgm:pt modelId="{7C277AF8-1AC6-4FBA-8DE8-7293B6D2903A}" type="pres">
      <dgm:prSet presAssocID="{C592B503-4712-49ED-8888-B433D6CEE9DE}" presName="imagNode" presStyleLbl="fgImgPlace1" presStyleIdx="1" presStyleCnt="3" custFlipHor="1" custScaleX="2026" custScaleY="4486" custLinFactNeighborX="-88364" custLinFactNeighborY="45056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2D28AA4-4D7F-43E9-8026-FFB27B2D98CC}" type="pres">
      <dgm:prSet presAssocID="{9EC9805F-28C4-47DC-8DA8-3BAF38C672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2BC364-4D31-474C-880A-66FF59585815}" type="pres">
      <dgm:prSet presAssocID="{BA8CDF2A-B8C2-48E1-B50E-6F3E19CCC8E1}" presName="compNode" presStyleCnt="0"/>
      <dgm:spPr/>
      <dgm:t>
        <a:bodyPr/>
        <a:lstStyle/>
        <a:p>
          <a:endParaRPr lang="el-GR"/>
        </a:p>
      </dgm:t>
    </dgm:pt>
    <dgm:pt modelId="{378F0701-75E4-42ED-A247-B12A1856926B}" type="pres">
      <dgm:prSet presAssocID="{BA8CDF2A-B8C2-48E1-B50E-6F3E19CCC8E1}" presName="node" presStyleLbl="node1" presStyleIdx="2" presStyleCnt="3" custScaleX="2000000" custScaleY="94189" custLinFactX="-163465" custLinFactNeighborX="-200000" custLinFactNeighborY="-31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A683-818E-4790-B395-AD496585E536}" type="pres">
      <dgm:prSet presAssocID="{BA8CDF2A-B8C2-48E1-B50E-6F3E19CCC8E1}" presName="invisiNode" presStyleLbl="node1" presStyleIdx="2" presStyleCnt="3"/>
      <dgm:spPr/>
      <dgm:t>
        <a:bodyPr/>
        <a:lstStyle/>
        <a:p>
          <a:endParaRPr lang="el-GR"/>
        </a:p>
      </dgm:t>
    </dgm:pt>
    <dgm:pt modelId="{6EDD7B45-CFAF-4A17-9037-23C790A65E23}" type="pres">
      <dgm:prSet presAssocID="{BA8CDF2A-B8C2-48E1-B50E-6F3E19CCC8E1}" presName="imagNode" presStyleLbl="fgImgPlace1" presStyleIdx="2" presStyleCnt="3" custFlipVert="1" custFlipHor="0" custScaleX="7474" custScaleY="4486" custLinFactNeighborX="-502" custLinFactNeighborY="40321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A181624-89AA-4FF0-AA95-BAB0FFBC6E58}" type="presOf" srcId="{8C44737D-7C89-484B-99F7-723ABB126806}" destId="{A2966B1B-4F17-4409-9D50-ADE33545AF0A}" srcOrd="0" destOrd="0" presId="urn:microsoft.com/office/officeart/2005/8/layout/pList2#1"/>
    <dgm:cxn modelId="{697076D5-3079-4135-B7B7-CFBFEBBF4700}" type="presOf" srcId="{BA8CDF2A-B8C2-48E1-B50E-6F3E19CCC8E1}" destId="{378F0701-75E4-42ED-A247-B12A1856926B}" srcOrd="0" destOrd="0" presId="urn:microsoft.com/office/officeart/2005/8/layout/pList2#1"/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E78092B8-848A-4032-BBCD-8F5DB97AD089}" type="presOf" srcId="{527EBBDF-5C5E-4D1A-A241-C63EBDB6BFC2}" destId="{8D0EFC23-8E9E-4A83-834C-AA6D46078F3F}" srcOrd="0" destOrd="0" presId="urn:microsoft.com/office/officeart/2005/8/layout/pList2#1"/>
    <dgm:cxn modelId="{48FC0D6A-03F4-4E24-B514-A98EFE64C169}" type="presOf" srcId="{C592B503-4712-49ED-8888-B433D6CEE9DE}" destId="{6C223A47-B630-454C-A3AF-FCB475179A46}" srcOrd="0" destOrd="0" presId="urn:microsoft.com/office/officeart/2005/8/layout/pList2#1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8A56DEF6-ACF1-4A8C-90A5-ADF74E8EBDB6}" type="presOf" srcId="{9EC9805F-28C4-47DC-8DA8-3BAF38C6727B}" destId="{82D28AA4-4D7F-43E9-8026-FFB27B2D98CC}" srcOrd="0" destOrd="0" presId="urn:microsoft.com/office/officeart/2005/8/layout/pList2#1"/>
    <dgm:cxn modelId="{CA4E7203-7731-40CB-8C42-B1FCFE33573C}" type="presOf" srcId="{DD355DBC-0910-4E92-B118-F6DA60C0F792}" destId="{9ECB84F1-88B3-4169-B99B-22767D8942D8}" srcOrd="0" destOrd="0" presId="urn:microsoft.com/office/officeart/2005/8/layout/pList2#1"/>
    <dgm:cxn modelId="{9D1AB647-0B2C-4B33-B53A-69F968522E4C}" type="presParOf" srcId="{9ECB84F1-88B3-4169-B99B-22767D8942D8}" destId="{F92E238E-BD63-4912-9A9E-043D3220C910}" srcOrd="0" destOrd="0" presId="urn:microsoft.com/office/officeart/2005/8/layout/pList2#1"/>
    <dgm:cxn modelId="{6A7A3326-17F9-4BB7-A6A2-0E9E63D5C679}" type="presParOf" srcId="{9ECB84F1-88B3-4169-B99B-22767D8942D8}" destId="{FD2F9043-A067-486B-81C1-4E17CCE674EC}" srcOrd="1" destOrd="0" presId="urn:microsoft.com/office/officeart/2005/8/layout/pList2#1"/>
    <dgm:cxn modelId="{BCBFBEDE-5299-4217-BAC4-AA60D07F93EB}" type="presParOf" srcId="{FD2F9043-A067-486B-81C1-4E17CCE674EC}" destId="{31A79CB7-DA24-44B1-AFE5-14109F065526}" srcOrd="0" destOrd="0" presId="urn:microsoft.com/office/officeart/2005/8/layout/pList2#1"/>
    <dgm:cxn modelId="{5BE13F58-068B-4468-96B5-E59E4711B99E}" type="presParOf" srcId="{31A79CB7-DA24-44B1-AFE5-14109F065526}" destId="{A2966B1B-4F17-4409-9D50-ADE33545AF0A}" srcOrd="0" destOrd="0" presId="urn:microsoft.com/office/officeart/2005/8/layout/pList2#1"/>
    <dgm:cxn modelId="{042D66C1-30C5-41AB-8BE0-B5159136DFAF}" type="presParOf" srcId="{31A79CB7-DA24-44B1-AFE5-14109F065526}" destId="{22E693A6-397D-4996-986F-5C2AC196DF24}" srcOrd="1" destOrd="0" presId="urn:microsoft.com/office/officeart/2005/8/layout/pList2#1"/>
    <dgm:cxn modelId="{B9F4F6EE-6E8C-4949-B7F9-3D0D00271245}" type="presParOf" srcId="{31A79CB7-DA24-44B1-AFE5-14109F065526}" destId="{AFEA9028-1660-407A-955B-385D714DA74F}" srcOrd="2" destOrd="0" presId="urn:microsoft.com/office/officeart/2005/8/layout/pList2#1"/>
    <dgm:cxn modelId="{DC8A73DB-83A9-4A54-BAFA-5F879C4EA731}" type="presParOf" srcId="{FD2F9043-A067-486B-81C1-4E17CCE674EC}" destId="{8D0EFC23-8E9E-4A83-834C-AA6D46078F3F}" srcOrd="1" destOrd="0" presId="urn:microsoft.com/office/officeart/2005/8/layout/pList2#1"/>
    <dgm:cxn modelId="{4DE04727-B9FE-46C5-BAF3-06D55B7CE376}" type="presParOf" srcId="{FD2F9043-A067-486B-81C1-4E17CCE674EC}" destId="{F21D257D-D82D-4891-B4DD-8CBFF0133671}" srcOrd="2" destOrd="0" presId="urn:microsoft.com/office/officeart/2005/8/layout/pList2#1"/>
    <dgm:cxn modelId="{A55A7640-06A4-4569-AF1B-C96120E6C564}" type="presParOf" srcId="{F21D257D-D82D-4891-B4DD-8CBFF0133671}" destId="{6C223A47-B630-454C-A3AF-FCB475179A46}" srcOrd="0" destOrd="0" presId="urn:microsoft.com/office/officeart/2005/8/layout/pList2#1"/>
    <dgm:cxn modelId="{464A14E5-D7F5-491B-8133-9F180BFF9F8E}" type="presParOf" srcId="{F21D257D-D82D-4891-B4DD-8CBFF0133671}" destId="{6F4D1823-5097-48AB-A805-A01DEE10A1E4}" srcOrd="1" destOrd="0" presId="urn:microsoft.com/office/officeart/2005/8/layout/pList2#1"/>
    <dgm:cxn modelId="{0B91729F-0EBD-48B9-9F2F-0CE4FE1D459E}" type="presParOf" srcId="{F21D257D-D82D-4891-B4DD-8CBFF0133671}" destId="{7C277AF8-1AC6-4FBA-8DE8-7293B6D2903A}" srcOrd="2" destOrd="0" presId="urn:microsoft.com/office/officeart/2005/8/layout/pList2#1"/>
    <dgm:cxn modelId="{35B3B4FD-A2CD-48B6-9B95-64BFAB15B04F}" type="presParOf" srcId="{FD2F9043-A067-486B-81C1-4E17CCE674EC}" destId="{82D28AA4-4D7F-43E9-8026-FFB27B2D98CC}" srcOrd="3" destOrd="0" presId="urn:microsoft.com/office/officeart/2005/8/layout/pList2#1"/>
    <dgm:cxn modelId="{0B235757-4D58-4811-9F8F-A2857DB3C810}" type="presParOf" srcId="{FD2F9043-A067-486B-81C1-4E17CCE674EC}" destId="{892BC364-4D31-474C-880A-66FF59585815}" srcOrd="4" destOrd="0" presId="urn:microsoft.com/office/officeart/2005/8/layout/pList2#1"/>
    <dgm:cxn modelId="{778E4F77-53F9-41C9-A638-226E2065C851}" type="presParOf" srcId="{892BC364-4D31-474C-880A-66FF59585815}" destId="{378F0701-75E4-42ED-A247-B12A1856926B}" srcOrd="0" destOrd="0" presId="urn:microsoft.com/office/officeart/2005/8/layout/pList2#1"/>
    <dgm:cxn modelId="{0D5EB430-F616-40D3-B16A-2DB367ACD922}" type="presParOf" srcId="{892BC364-4D31-474C-880A-66FF59585815}" destId="{AF9BA683-818E-4790-B395-AD496585E536}" srcOrd="1" destOrd="0" presId="urn:microsoft.com/office/officeart/2005/8/layout/pList2#1"/>
    <dgm:cxn modelId="{764BE637-6C69-44D0-B00F-2D8DAD800B1B}" type="presParOf" srcId="{892BC364-4D31-474C-880A-66FF59585815}" destId="{6EDD7B45-CFAF-4A17-9037-23C790A65E23}" srcOrd="2" destOrd="0" presId="urn:microsoft.com/office/officeart/2005/8/layout/pList2#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pList2#1" loCatId="list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90000"/>
            </a:lnSpc>
          </a:pPr>
          <a:endParaRPr lang="el-GR" sz="1050" dirty="0" smtClean="0">
            <a:latin typeface="+mn-lt"/>
          </a:endParaRPr>
        </a:p>
        <a:p>
          <a:pPr>
            <a:lnSpc>
              <a:spcPct val="100000"/>
            </a:lnSpc>
          </a:pPr>
          <a:r>
            <a:rPr lang="el-GR" sz="1800" b="1" dirty="0" smtClean="0">
              <a:latin typeface="+mn-lt"/>
              <a:ea typeface="+mj-ea"/>
              <a:cs typeface="+mj-cs"/>
            </a:rPr>
            <a:t>Αδυναμία σύνδεσης προγραμμάτων σπουδών με τις ανάγκες της αγοράς εργασίας</a:t>
          </a:r>
          <a:endParaRPr lang="en-US" sz="4400" b="1" dirty="0">
            <a:latin typeface="+mn-lt"/>
          </a:endParaRPr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/>
      <dgm:t>
        <a:bodyPr/>
        <a:lstStyle/>
        <a:p>
          <a:endParaRPr lang="en-US"/>
        </a:p>
      </dgm:t>
    </dgm:pt>
    <dgm:pt modelId="{C592B503-4712-49ED-8888-B433D6CEE9D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sz="2400" b="1" dirty="0" smtClean="0"/>
            <a:t>Υπερπροσφορά πτυχιούχων</a:t>
          </a:r>
          <a:endParaRPr lang="en-US" sz="2800" b="1" dirty="0">
            <a:latin typeface="Cambria" pitchFamily="18" charset="0"/>
          </a:endParaRPr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/>
      <dgm:t>
        <a:bodyPr/>
        <a:lstStyle/>
        <a:p>
          <a:endParaRPr lang="en-US"/>
        </a:p>
      </dgm:t>
    </dgm:pt>
    <dgm:pt modelId="{BA8CDF2A-B8C2-48E1-B50E-6F3E19CCC8E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sz="2400" b="1" dirty="0" smtClean="0">
              <a:solidFill>
                <a:schemeClr val="bg1"/>
              </a:solidFill>
              <a:latin typeface="Cambria" pitchFamily="18" charset="0"/>
            </a:rPr>
            <a:t>Περιορισμένη</a:t>
          </a:r>
        </a:p>
        <a:p>
          <a:r>
            <a:rPr lang="el-GR" sz="2400" b="1" dirty="0" smtClean="0">
              <a:solidFill>
                <a:schemeClr val="bg1"/>
              </a:solidFill>
              <a:latin typeface="Cambria" pitchFamily="18" charset="0"/>
            </a:rPr>
            <a:t>διασύνδεση με φορείς - εταιρείες</a:t>
          </a:r>
          <a:endParaRPr lang="en-US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C3D05DA7-3FAD-4AF3-B06F-22F3AAF4883A}" type="sibTrans" cxnId="{A1A5AC90-1A45-4FFF-9FF1-B2984A605643}">
      <dgm:prSet/>
      <dgm:spPr/>
      <dgm:t>
        <a:bodyPr/>
        <a:lstStyle/>
        <a:p>
          <a:endParaRPr lang="en-US"/>
        </a:p>
      </dgm:t>
    </dgm:pt>
    <dgm:pt modelId="{9ECB84F1-88B3-4169-B99B-22767D8942D8}" type="pres">
      <dgm:prSet presAssocID="{DD355DBC-0910-4E92-B118-F6DA60C0F7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E238E-BD63-4912-9A9E-043D3220C910}" type="pres">
      <dgm:prSet presAssocID="{DD355DBC-0910-4E92-B118-F6DA60C0F792}" presName="bkgdShp" presStyleLbl="alignAccFollowNode1" presStyleIdx="0" presStyleCnt="1" custScaleX="97437" custScaleY="222222" custLinFactNeighborX="-423" custLinFactNeighborY="2785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FD2F9043-A067-486B-81C1-4E17CCE674EC}" type="pres">
      <dgm:prSet presAssocID="{DD355DBC-0910-4E92-B118-F6DA60C0F792}" presName="linComp" presStyleCnt="0"/>
      <dgm:spPr/>
      <dgm:t>
        <a:bodyPr/>
        <a:lstStyle/>
        <a:p>
          <a:endParaRPr lang="el-GR"/>
        </a:p>
      </dgm:t>
    </dgm:pt>
    <dgm:pt modelId="{31A79CB7-DA24-44B1-AFE5-14109F065526}" type="pres">
      <dgm:prSet presAssocID="{8C44737D-7C89-484B-99F7-723ABB126806}" presName="compNode" presStyleCnt="0"/>
      <dgm:spPr/>
      <dgm:t>
        <a:bodyPr/>
        <a:lstStyle/>
        <a:p>
          <a:endParaRPr lang="el-GR"/>
        </a:p>
      </dgm:t>
    </dgm:pt>
    <dgm:pt modelId="{A2966B1B-4F17-4409-9D50-ADE33545AF0A}" type="pres">
      <dgm:prSet presAssocID="{8C44737D-7C89-484B-99F7-723ABB126806}" presName="node" presStyleLbl="node1" presStyleIdx="0" presStyleCnt="3" custScaleX="2000000" custScaleY="78075" custLinFactX="1300000" custLinFactY="-23749" custLinFactNeighborX="13663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93A6-397D-4996-986F-5C2AC196DF24}" type="pres">
      <dgm:prSet presAssocID="{8C44737D-7C89-484B-99F7-723ABB126806}" presName="invisiNode" presStyleLbl="node1" presStyleIdx="0" presStyleCnt="3"/>
      <dgm:spPr/>
      <dgm:t>
        <a:bodyPr/>
        <a:lstStyle/>
        <a:p>
          <a:endParaRPr lang="el-GR"/>
        </a:p>
      </dgm:t>
    </dgm:pt>
    <dgm:pt modelId="{AFEA9028-1660-407A-955B-385D714DA74F}" type="pres">
      <dgm:prSet presAssocID="{8C44737D-7C89-484B-99F7-723ABB126806}" presName="imagNode" presStyleLbl="fgImgPlace1" presStyleIdx="0" presStyleCnt="3" custFlipVert="1" custFlipHor="1" custScaleX="2594" custScaleY="5422" custLinFactX="3675" custLinFactNeighborX="100000" custLinFactNeighborY="2658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D0EFC23-8E9E-4A83-834C-AA6D46078F3F}" type="pres">
      <dgm:prSet presAssocID="{527EBBDF-5C5E-4D1A-A241-C63EBDB6BF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1D257D-D82D-4891-B4DD-8CBFF0133671}" type="pres">
      <dgm:prSet presAssocID="{C592B503-4712-49ED-8888-B433D6CEE9DE}" presName="compNode" presStyleCnt="0"/>
      <dgm:spPr/>
      <dgm:t>
        <a:bodyPr/>
        <a:lstStyle/>
        <a:p>
          <a:endParaRPr lang="el-GR"/>
        </a:p>
      </dgm:t>
    </dgm:pt>
    <dgm:pt modelId="{6C223A47-B630-454C-A3AF-FCB475179A46}" type="pres">
      <dgm:prSet presAssocID="{C592B503-4712-49ED-8888-B433D6CEE9DE}" presName="node" presStyleLbl="node1" presStyleIdx="1" presStyleCnt="3" custScaleX="2000000" custScaleY="44029" custLinFactX="-800000" custLinFactNeighborX="-853928" custLinFactNeighborY="-67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D1823-5097-48AB-A805-A01DEE10A1E4}" type="pres">
      <dgm:prSet presAssocID="{C592B503-4712-49ED-8888-B433D6CEE9DE}" presName="invisiNode" presStyleLbl="node1" presStyleIdx="1" presStyleCnt="3"/>
      <dgm:spPr/>
      <dgm:t>
        <a:bodyPr/>
        <a:lstStyle/>
        <a:p>
          <a:endParaRPr lang="el-GR"/>
        </a:p>
      </dgm:t>
    </dgm:pt>
    <dgm:pt modelId="{7C277AF8-1AC6-4FBA-8DE8-7293B6D2903A}" type="pres">
      <dgm:prSet presAssocID="{C592B503-4712-49ED-8888-B433D6CEE9DE}" presName="imagNode" presStyleLbl="fgImgPlace1" presStyleIdx="1" presStyleCnt="3" custFlipHor="1" custScaleX="2026" custScaleY="4486" custLinFactNeighborX="-88364" custLinFactNeighborY="45056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2D28AA4-4D7F-43E9-8026-FFB27B2D98CC}" type="pres">
      <dgm:prSet presAssocID="{9EC9805F-28C4-47DC-8DA8-3BAF38C672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2BC364-4D31-474C-880A-66FF59585815}" type="pres">
      <dgm:prSet presAssocID="{BA8CDF2A-B8C2-48E1-B50E-6F3E19CCC8E1}" presName="compNode" presStyleCnt="0"/>
      <dgm:spPr/>
      <dgm:t>
        <a:bodyPr/>
        <a:lstStyle/>
        <a:p>
          <a:endParaRPr lang="el-GR"/>
        </a:p>
      </dgm:t>
    </dgm:pt>
    <dgm:pt modelId="{378F0701-75E4-42ED-A247-B12A1856926B}" type="pres">
      <dgm:prSet presAssocID="{BA8CDF2A-B8C2-48E1-B50E-6F3E19CCC8E1}" presName="node" presStyleLbl="node1" presStyleIdx="2" presStyleCnt="3" custScaleX="2000000" custScaleY="72642" custLinFactX="-163465" custLinFactNeighborX="-200000" custLinFactNeighborY="-31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A683-818E-4790-B395-AD496585E536}" type="pres">
      <dgm:prSet presAssocID="{BA8CDF2A-B8C2-48E1-B50E-6F3E19CCC8E1}" presName="invisiNode" presStyleLbl="node1" presStyleIdx="2" presStyleCnt="3"/>
      <dgm:spPr/>
      <dgm:t>
        <a:bodyPr/>
        <a:lstStyle/>
        <a:p>
          <a:endParaRPr lang="el-GR"/>
        </a:p>
      </dgm:t>
    </dgm:pt>
    <dgm:pt modelId="{6EDD7B45-CFAF-4A17-9037-23C790A65E23}" type="pres">
      <dgm:prSet presAssocID="{BA8CDF2A-B8C2-48E1-B50E-6F3E19CCC8E1}" presName="imagNode" presStyleLbl="fgImgPlace1" presStyleIdx="2" presStyleCnt="3" custFlipVert="1" custFlipHor="0" custScaleX="7474" custScaleY="4486" custLinFactNeighborX="-502" custLinFactNeighborY="40321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9BA1CD33-5B6B-4385-A7CE-8BC5552B68FA}" type="presOf" srcId="{DD355DBC-0910-4E92-B118-F6DA60C0F792}" destId="{9ECB84F1-88B3-4169-B99B-22767D8942D8}" srcOrd="0" destOrd="0" presId="urn:microsoft.com/office/officeart/2005/8/layout/pList2#1"/>
    <dgm:cxn modelId="{435363C5-CBD7-4817-B176-BABE993D4095}" type="presOf" srcId="{BA8CDF2A-B8C2-48E1-B50E-6F3E19CCC8E1}" destId="{378F0701-75E4-42ED-A247-B12A1856926B}" srcOrd="0" destOrd="0" presId="urn:microsoft.com/office/officeart/2005/8/layout/pList2#1"/>
    <dgm:cxn modelId="{6EE1B0F3-F4C3-49FD-9428-7C0DB74105F3}" type="presOf" srcId="{527EBBDF-5C5E-4D1A-A241-C63EBDB6BFC2}" destId="{8D0EFC23-8E9E-4A83-834C-AA6D46078F3F}" srcOrd="0" destOrd="0" presId="urn:microsoft.com/office/officeart/2005/8/layout/pList2#1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0899F709-1086-4725-A504-F22ABC09D02C}" type="presOf" srcId="{8C44737D-7C89-484B-99F7-723ABB126806}" destId="{A2966B1B-4F17-4409-9D50-ADE33545AF0A}" srcOrd="0" destOrd="0" presId="urn:microsoft.com/office/officeart/2005/8/layout/pList2#1"/>
    <dgm:cxn modelId="{6EE53042-CFB7-4399-AB8F-CFCCF5DE33B0}" type="presOf" srcId="{9EC9805F-28C4-47DC-8DA8-3BAF38C6727B}" destId="{82D28AA4-4D7F-43E9-8026-FFB27B2D98CC}" srcOrd="0" destOrd="0" presId="urn:microsoft.com/office/officeart/2005/8/layout/pList2#1"/>
    <dgm:cxn modelId="{1FAA48E1-6F36-4E99-A920-E23503D535B1}" type="presOf" srcId="{C592B503-4712-49ED-8888-B433D6CEE9DE}" destId="{6C223A47-B630-454C-A3AF-FCB475179A46}" srcOrd="0" destOrd="0" presId="urn:microsoft.com/office/officeart/2005/8/layout/pList2#1"/>
    <dgm:cxn modelId="{51B5DD79-F683-4D4C-947F-F9BA28ACDC3C}" type="presParOf" srcId="{9ECB84F1-88B3-4169-B99B-22767D8942D8}" destId="{F92E238E-BD63-4912-9A9E-043D3220C910}" srcOrd="0" destOrd="0" presId="urn:microsoft.com/office/officeart/2005/8/layout/pList2#1"/>
    <dgm:cxn modelId="{EBCB9056-4CD7-461D-BE8D-4D52FD9BE3AC}" type="presParOf" srcId="{9ECB84F1-88B3-4169-B99B-22767D8942D8}" destId="{FD2F9043-A067-486B-81C1-4E17CCE674EC}" srcOrd="1" destOrd="0" presId="urn:microsoft.com/office/officeart/2005/8/layout/pList2#1"/>
    <dgm:cxn modelId="{74AAE667-79AD-4859-9996-362DE37E9BF5}" type="presParOf" srcId="{FD2F9043-A067-486B-81C1-4E17CCE674EC}" destId="{31A79CB7-DA24-44B1-AFE5-14109F065526}" srcOrd="0" destOrd="0" presId="urn:microsoft.com/office/officeart/2005/8/layout/pList2#1"/>
    <dgm:cxn modelId="{FB525675-5AA3-4B97-983E-B6362CA0F247}" type="presParOf" srcId="{31A79CB7-DA24-44B1-AFE5-14109F065526}" destId="{A2966B1B-4F17-4409-9D50-ADE33545AF0A}" srcOrd="0" destOrd="0" presId="urn:microsoft.com/office/officeart/2005/8/layout/pList2#1"/>
    <dgm:cxn modelId="{3E56A1EF-726C-401C-A20B-E5700CA25466}" type="presParOf" srcId="{31A79CB7-DA24-44B1-AFE5-14109F065526}" destId="{22E693A6-397D-4996-986F-5C2AC196DF24}" srcOrd="1" destOrd="0" presId="urn:microsoft.com/office/officeart/2005/8/layout/pList2#1"/>
    <dgm:cxn modelId="{D2FF112A-0ADB-4EAA-97B1-6E64E49B06A8}" type="presParOf" srcId="{31A79CB7-DA24-44B1-AFE5-14109F065526}" destId="{AFEA9028-1660-407A-955B-385D714DA74F}" srcOrd="2" destOrd="0" presId="urn:microsoft.com/office/officeart/2005/8/layout/pList2#1"/>
    <dgm:cxn modelId="{E323D02A-4B54-484F-8734-B02C49883961}" type="presParOf" srcId="{FD2F9043-A067-486B-81C1-4E17CCE674EC}" destId="{8D0EFC23-8E9E-4A83-834C-AA6D46078F3F}" srcOrd="1" destOrd="0" presId="urn:microsoft.com/office/officeart/2005/8/layout/pList2#1"/>
    <dgm:cxn modelId="{5A502890-74A4-459C-AF9B-C51FF9A92148}" type="presParOf" srcId="{FD2F9043-A067-486B-81C1-4E17CCE674EC}" destId="{F21D257D-D82D-4891-B4DD-8CBFF0133671}" srcOrd="2" destOrd="0" presId="urn:microsoft.com/office/officeart/2005/8/layout/pList2#1"/>
    <dgm:cxn modelId="{C935346B-917C-4D3D-89C0-96964F2EED49}" type="presParOf" srcId="{F21D257D-D82D-4891-B4DD-8CBFF0133671}" destId="{6C223A47-B630-454C-A3AF-FCB475179A46}" srcOrd="0" destOrd="0" presId="urn:microsoft.com/office/officeart/2005/8/layout/pList2#1"/>
    <dgm:cxn modelId="{CEC2A43E-CC3B-45BF-9A3F-8A9676CAC96F}" type="presParOf" srcId="{F21D257D-D82D-4891-B4DD-8CBFF0133671}" destId="{6F4D1823-5097-48AB-A805-A01DEE10A1E4}" srcOrd="1" destOrd="0" presId="urn:microsoft.com/office/officeart/2005/8/layout/pList2#1"/>
    <dgm:cxn modelId="{EBFBAA54-1E99-4CBF-9FB5-3C1F7863102D}" type="presParOf" srcId="{F21D257D-D82D-4891-B4DD-8CBFF0133671}" destId="{7C277AF8-1AC6-4FBA-8DE8-7293B6D2903A}" srcOrd="2" destOrd="0" presId="urn:microsoft.com/office/officeart/2005/8/layout/pList2#1"/>
    <dgm:cxn modelId="{65D2485B-DDEC-4770-BA60-762C9326A828}" type="presParOf" srcId="{FD2F9043-A067-486B-81C1-4E17CCE674EC}" destId="{82D28AA4-4D7F-43E9-8026-FFB27B2D98CC}" srcOrd="3" destOrd="0" presId="urn:microsoft.com/office/officeart/2005/8/layout/pList2#1"/>
    <dgm:cxn modelId="{AC2EB5DD-E0D8-4B7F-BF35-A987CC07F14D}" type="presParOf" srcId="{FD2F9043-A067-486B-81C1-4E17CCE674EC}" destId="{892BC364-4D31-474C-880A-66FF59585815}" srcOrd="4" destOrd="0" presId="urn:microsoft.com/office/officeart/2005/8/layout/pList2#1"/>
    <dgm:cxn modelId="{B4B46BD2-B904-49B4-B9F1-1B5D53689195}" type="presParOf" srcId="{892BC364-4D31-474C-880A-66FF59585815}" destId="{378F0701-75E4-42ED-A247-B12A1856926B}" srcOrd="0" destOrd="0" presId="urn:microsoft.com/office/officeart/2005/8/layout/pList2#1"/>
    <dgm:cxn modelId="{011B233B-A5D3-41EC-8E18-DCC3872D6133}" type="presParOf" srcId="{892BC364-4D31-474C-880A-66FF59585815}" destId="{AF9BA683-818E-4790-B395-AD496585E536}" srcOrd="1" destOrd="0" presId="urn:microsoft.com/office/officeart/2005/8/layout/pList2#1"/>
    <dgm:cxn modelId="{13263B45-8C2A-49D3-9856-C46D1592451D}" type="presParOf" srcId="{892BC364-4D31-474C-880A-66FF59585815}" destId="{6EDD7B45-CFAF-4A17-9037-23C790A65E23}" srcOrd="2" destOrd="0" presId="urn:microsoft.com/office/officeart/2005/8/layout/pList2#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21E20-9D2B-4862-9783-B9AE72281CBB}" type="doc">
      <dgm:prSet loTypeId="urn:microsoft.com/office/officeart/2005/8/layout/bProcess4" loCatId="process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888CFE7E-2707-40D2-816E-6AF6DF1DD7B6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  <a:effectLst/>
              <a:latin typeface="Arial Black" pitchFamily="34" charset="0"/>
            </a:rPr>
            <a:t>Διοίκησης Επιχειρήσεων</a:t>
          </a:r>
          <a:endParaRPr lang="el-GR" sz="1600" b="1" dirty="0"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E33E42B2-B15D-4708-9D02-16211589419E}" type="parTrans" cxnId="{01816D91-BB40-40BB-8B24-7DB89E9068AD}">
      <dgm:prSet/>
      <dgm:spPr/>
      <dgm:t>
        <a:bodyPr/>
        <a:lstStyle/>
        <a:p>
          <a:endParaRPr lang="el-GR"/>
        </a:p>
      </dgm:t>
    </dgm:pt>
    <dgm:pt modelId="{FAAB9CB3-D6E2-44D6-A9B9-17F7559634F2}" type="sibTrans" cxnId="{01816D91-BB40-40BB-8B24-7DB89E9068AD}">
      <dgm:prSet/>
      <dgm:spPr/>
      <dgm:t>
        <a:bodyPr/>
        <a:lstStyle/>
        <a:p>
          <a:endParaRPr lang="el-GR"/>
        </a:p>
      </dgm:t>
    </dgm:pt>
    <dgm:pt modelId="{9B6E3D2B-5BA6-44E2-9911-40BC284054F8}">
      <dgm:prSet phldrT="[Κείμενο]"/>
      <dgm:spPr/>
      <dgm:t>
        <a:bodyPr/>
        <a:lstStyle/>
        <a:p>
          <a:r>
            <a:rPr lang="el-GR" b="1" i="1" dirty="0" err="1" smtClean="0">
              <a:solidFill>
                <a:schemeClr val="bg1"/>
              </a:solidFill>
              <a:latin typeface="Arial Black" pitchFamily="34" charset="0"/>
            </a:rPr>
            <a:t>Χρηματοοικονομικης</a:t>
          </a:r>
          <a:r>
            <a:rPr lang="el-GR" b="1" i="1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el-GR" b="1" i="1" dirty="0" err="1" smtClean="0">
              <a:solidFill>
                <a:schemeClr val="bg1"/>
              </a:solidFill>
              <a:latin typeface="Arial Black" pitchFamily="34" charset="0"/>
            </a:rPr>
            <a:t>Τραπεζικης</a:t>
          </a:r>
          <a:r>
            <a:rPr lang="el-GR" b="1" i="1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el-GR" b="1" i="1" dirty="0" err="1" smtClean="0">
              <a:solidFill>
                <a:schemeClr val="bg1"/>
              </a:solidFill>
              <a:latin typeface="Arial Black" pitchFamily="34" charset="0"/>
            </a:rPr>
            <a:t>Διοικητικης</a:t>
          </a:r>
          <a:endParaRPr lang="el-GR" dirty="0">
            <a:solidFill>
              <a:schemeClr val="bg1"/>
            </a:solidFill>
            <a:latin typeface="Arial Black" pitchFamily="34" charset="0"/>
          </a:endParaRPr>
        </a:p>
      </dgm:t>
    </dgm:pt>
    <dgm:pt modelId="{31F0698A-447E-41DD-83F7-A5A5A167C142}" type="parTrans" cxnId="{AA98232E-2E6B-48F1-8059-2E798212EE13}">
      <dgm:prSet/>
      <dgm:spPr/>
      <dgm:t>
        <a:bodyPr/>
        <a:lstStyle/>
        <a:p>
          <a:endParaRPr lang="el-GR"/>
        </a:p>
      </dgm:t>
    </dgm:pt>
    <dgm:pt modelId="{0CDC2B38-012D-46F4-BD2F-6E6BF43DE214}" type="sibTrans" cxnId="{AA98232E-2E6B-48F1-8059-2E798212EE13}">
      <dgm:prSet/>
      <dgm:spPr/>
      <dgm:t>
        <a:bodyPr/>
        <a:lstStyle/>
        <a:p>
          <a:endParaRPr lang="el-GR"/>
        </a:p>
      </dgm:t>
    </dgm:pt>
    <dgm:pt modelId="{9B9D00F0-5555-47DE-B5F0-ECA5B1901C51}">
      <dgm:prSet phldrT="[Κείμενο]" custT="1"/>
      <dgm:spPr/>
      <dgm:t>
        <a:bodyPr/>
        <a:lstStyle/>
        <a:p>
          <a:r>
            <a:rPr lang="el-GR" sz="1800" b="1" i="1" dirty="0" smtClean="0">
              <a:solidFill>
                <a:schemeClr val="bg1"/>
              </a:solidFill>
              <a:latin typeface="Arial Black" pitchFamily="34" charset="0"/>
            </a:rPr>
            <a:t>Βιομηχανικής Διοίκησης &amp; Τεχνολογίας</a:t>
          </a:r>
          <a:endParaRPr lang="el-GR" sz="1800" i="1" dirty="0">
            <a:solidFill>
              <a:schemeClr val="bg1"/>
            </a:solidFill>
            <a:latin typeface="Arial Black" pitchFamily="34" charset="0"/>
          </a:endParaRPr>
        </a:p>
      </dgm:t>
    </dgm:pt>
    <dgm:pt modelId="{3D527579-2BCE-4F20-9C16-0C0DD81CA054}" type="parTrans" cxnId="{B9C63107-DB56-4103-8C2C-10E84A70C474}">
      <dgm:prSet/>
      <dgm:spPr/>
      <dgm:t>
        <a:bodyPr/>
        <a:lstStyle/>
        <a:p>
          <a:endParaRPr lang="el-GR"/>
        </a:p>
      </dgm:t>
    </dgm:pt>
    <dgm:pt modelId="{2F08E624-9817-42E4-9659-C43AEBE3E484}" type="sibTrans" cxnId="{B9C63107-DB56-4103-8C2C-10E84A70C474}">
      <dgm:prSet/>
      <dgm:spPr/>
      <dgm:t>
        <a:bodyPr/>
        <a:lstStyle/>
        <a:p>
          <a:endParaRPr lang="el-GR"/>
        </a:p>
      </dgm:t>
    </dgm:pt>
    <dgm:pt modelId="{1D72ED87-A4B8-40D4-A06C-C43A297EB3E7}">
      <dgm:prSet phldrT="[Κείμενο]" custT="1"/>
      <dgm:spPr/>
      <dgm:t>
        <a:bodyPr/>
        <a:lstStyle/>
        <a:p>
          <a:r>
            <a:rPr lang="el-GR" sz="1600" b="1" i="1" dirty="0" smtClean="0">
              <a:solidFill>
                <a:schemeClr val="bg1"/>
              </a:solidFill>
              <a:latin typeface="Arial Black" pitchFamily="34" charset="0"/>
            </a:rPr>
            <a:t>Διοικητικής Επιστήμης &amp; Τεχνολογίας</a:t>
          </a:r>
          <a:endParaRPr lang="el-GR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14EBB628-EA7B-4A6A-83C6-62926DB7EF10}" type="parTrans" cxnId="{C3256380-E573-409C-9BBF-2C87BD44C9B6}">
      <dgm:prSet/>
      <dgm:spPr/>
      <dgm:t>
        <a:bodyPr/>
        <a:lstStyle/>
        <a:p>
          <a:endParaRPr lang="el-GR"/>
        </a:p>
      </dgm:t>
    </dgm:pt>
    <dgm:pt modelId="{4BEDDF0D-6C62-4D73-88B0-0189940ADEBB}" type="sibTrans" cxnId="{C3256380-E573-409C-9BBF-2C87BD44C9B6}">
      <dgm:prSet/>
      <dgm:spPr/>
      <dgm:t>
        <a:bodyPr/>
        <a:lstStyle/>
        <a:p>
          <a:endParaRPr lang="el-GR"/>
        </a:p>
      </dgm:t>
    </dgm:pt>
    <dgm:pt modelId="{A2E32EF2-3C38-4ECC-A400-86AA31D45F5B}">
      <dgm:prSet phldrT="[Κείμενο]" custT="1"/>
      <dgm:spPr/>
      <dgm:t>
        <a:bodyPr/>
        <a:lstStyle/>
        <a:p>
          <a:r>
            <a:rPr lang="el-GR" sz="1800" b="1" i="1" dirty="0" smtClean="0">
              <a:solidFill>
                <a:schemeClr val="bg1"/>
              </a:solidFill>
              <a:latin typeface="Arial Black" pitchFamily="34" charset="0"/>
            </a:rPr>
            <a:t>Οικονομικών</a:t>
          </a:r>
          <a:endParaRPr lang="el-GR" sz="1800" dirty="0">
            <a:solidFill>
              <a:schemeClr val="bg1"/>
            </a:solidFill>
            <a:latin typeface="Arial Black" pitchFamily="34" charset="0"/>
          </a:endParaRPr>
        </a:p>
      </dgm:t>
    </dgm:pt>
    <dgm:pt modelId="{2251150C-8254-4801-A4A6-4B8B6900E68B}" type="parTrans" cxnId="{D616C781-ECCC-4709-B59E-DDBE0718AB16}">
      <dgm:prSet/>
      <dgm:spPr/>
      <dgm:t>
        <a:bodyPr/>
        <a:lstStyle/>
        <a:p>
          <a:endParaRPr lang="el-GR"/>
        </a:p>
      </dgm:t>
    </dgm:pt>
    <dgm:pt modelId="{3F6DC089-3FA5-4A87-AE1A-1EA5945718EB}" type="sibTrans" cxnId="{D616C781-ECCC-4709-B59E-DDBE0718AB16}">
      <dgm:prSet/>
      <dgm:spPr/>
      <dgm:t>
        <a:bodyPr/>
        <a:lstStyle/>
        <a:p>
          <a:endParaRPr lang="el-GR"/>
        </a:p>
      </dgm:t>
    </dgm:pt>
    <dgm:pt modelId="{BB52E203-7601-49F7-98FE-5DA19B26FA3D}">
      <dgm:prSet phldrT="[Κείμενο]"/>
      <dgm:spPr/>
      <dgm:t>
        <a:bodyPr/>
        <a:lstStyle/>
        <a:p>
          <a:r>
            <a:rPr lang="el-GR" b="1" i="1" dirty="0" smtClean="0">
              <a:solidFill>
                <a:schemeClr val="bg1"/>
              </a:solidFill>
              <a:latin typeface="Arial Black" pitchFamily="34" charset="0"/>
            </a:rPr>
            <a:t>Ναυτιλίας-Επιχειρηματικών Υπηρεσιών</a:t>
          </a:r>
          <a:endParaRPr lang="el-GR" dirty="0">
            <a:solidFill>
              <a:schemeClr val="bg1"/>
            </a:solidFill>
            <a:latin typeface="Arial Black" pitchFamily="34" charset="0"/>
          </a:endParaRPr>
        </a:p>
      </dgm:t>
    </dgm:pt>
    <dgm:pt modelId="{EC25AABF-3459-4C62-8F73-C3D50B769116}" type="parTrans" cxnId="{CB1798E3-CEB0-4A1D-A6FC-3DD3DB5D1D8B}">
      <dgm:prSet/>
      <dgm:spPr/>
      <dgm:t>
        <a:bodyPr/>
        <a:lstStyle/>
        <a:p>
          <a:endParaRPr lang="el-GR"/>
        </a:p>
      </dgm:t>
    </dgm:pt>
    <dgm:pt modelId="{F9FF769F-5F6A-43B2-BF87-1E2052DA1559}" type="sibTrans" cxnId="{CB1798E3-CEB0-4A1D-A6FC-3DD3DB5D1D8B}">
      <dgm:prSet/>
      <dgm:spPr/>
      <dgm:t>
        <a:bodyPr/>
        <a:lstStyle/>
        <a:p>
          <a:endParaRPr lang="el-GR"/>
        </a:p>
      </dgm:t>
    </dgm:pt>
    <dgm:pt modelId="{4E32AEBC-B3E1-4762-BA33-A38F718AC43E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  <a:latin typeface="Arial Black" pitchFamily="34" charset="0"/>
            </a:rPr>
            <a:t>Λογιστικής - Χρηματοοικονομικής	</a:t>
          </a:r>
          <a:endParaRPr lang="el-GR" dirty="0">
            <a:solidFill>
              <a:schemeClr val="bg1"/>
            </a:solidFill>
            <a:latin typeface="Arial Black" pitchFamily="34" charset="0"/>
          </a:endParaRPr>
        </a:p>
      </dgm:t>
    </dgm:pt>
    <dgm:pt modelId="{C4B1BA61-1039-49DE-B726-E1898DF0D86B}" type="parTrans" cxnId="{AC2CB377-B9DC-47C1-94D1-A1DD76B3A3D0}">
      <dgm:prSet/>
      <dgm:spPr/>
      <dgm:t>
        <a:bodyPr/>
        <a:lstStyle/>
        <a:p>
          <a:endParaRPr lang="el-GR"/>
        </a:p>
      </dgm:t>
    </dgm:pt>
    <dgm:pt modelId="{4283C381-9642-44A2-A377-D9BA84BEE3ED}" type="sibTrans" cxnId="{AC2CB377-B9DC-47C1-94D1-A1DD76B3A3D0}">
      <dgm:prSet/>
      <dgm:spPr/>
      <dgm:t>
        <a:bodyPr/>
        <a:lstStyle/>
        <a:p>
          <a:endParaRPr lang="el-GR"/>
        </a:p>
      </dgm:t>
    </dgm:pt>
    <dgm:pt modelId="{C4146D8B-C983-4258-B4E5-668EEC6946AF}">
      <dgm:prSet/>
      <dgm:spPr/>
      <dgm:t>
        <a:bodyPr/>
        <a:lstStyle/>
        <a:p>
          <a:r>
            <a:rPr lang="el-GR" b="1" i="1" dirty="0" smtClean="0">
              <a:solidFill>
                <a:schemeClr val="bg1"/>
              </a:solidFill>
              <a:latin typeface="Arial Black" pitchFamily="34" charset="0"/>
            </a:rPr>
            <a:t>Οργάνωσης Διοίκησης Επιχειρήσεων</a:t>
          </a:r>
          <a:endParaRPr lang="el-GR" dirty="0">
            <a:solidFill>
              <a:schemeClr val="bg1"/>
            </a:solidFill>
            <a:latin typeface="Arial Black" pitchFamily="34" charset="0"/>
          </a:endParaRPr>
        </a:p>
      </dgm:t>
    </dgm:pt>
    <dgm:pt modelId="{667C5875-FA2C-42EC-9EF0-FDBF16350265}" type="parTrans" cxnId="{02352E55-CF29-4844-8916-99E6011BC1E7}">
      <dgm:prSet/>
      <dgm:spPr/>
      <dgm:t>
        <a:bodyPr/>
        <a:lstStyle/>
        <a:p>
          <a:endParaRPr lang="el-GR"/>
        </a:p>
      </dgm:t>
    </dgm:pt>
    <dgm:pt modelId="{2BFCFB05-5D60-4478-9F49-7E42A1484DD8}" type="sibTrans" cxnId="{02352E55-CF29-4844-8916-99E6011BC1E7}">
      <dgm:prSet/>
      <dgm:spPr/>
      <dgm:t>
        <a:bodyPr/>
        <a:lstStyle/>
        <a:p>
          <a:endParaRPr lang="el-GR"/>
        </a:p>
      </dgm:t>
    </dgm:pt>
    <dgm:pt modelId="{81D9CB2E-04F4-4CDD-B172-97F53CC607AB}">
      <dgm:prSet custT="1"/>
      <dgm:spPr/>
      <dgm:t>
        <a:bodyPr/>
        <a:lstStyle/>
        <a:p>
          <a:r>
            <a:rPr lang="el-GR" sz="1800" b="1" i="1" dirty="0" smtClean="0">
              <a:solidFill>
                <a:schemeClr val="bg1"/>
              </a:solidFill>
              <a:latin typeface="Arial Black" pitchFamily="34" charset="0"/>
            </a:rPr>
            <a:t>Μηχανικών Παραγωγής &amp; Διοίκησης</a:t>
          </a:r>
          <a:endParaRPr lang="el-GR" sz="1800" dirty="0">
            <a:solidFill>
              <a:schemeClr val="bg1"/>
            </a:solidFill>
            <a:latin typeface="Arial Black" pitchFamily="34" charset="0"/>
          </a:endParaRPr>
        </a:p>
      </dgm:t>
    </dgm:pt>
    <dgm:pt modelId="{9E7590C0-21DD-4D2D-AF36-B67145EA4518}" type="parTrans" cxnId="{63626BB4-A0EE-45AA-BD67-D38CB0525164}">
      <dgm:prSet/>
      <dgm:spPr/>
      <dgm:t>
        <a:bodyPr/>
        <a:lstStyle/>
        <a:p>
          <a:endParaRPr lang="el-GR"/>
        </a:p>
      </dgm:t>
    </dgm:pt>
    <dgm:pt modelId="{82C4F7F4-AFC1-4506-94D9-DB79FC6F507E}" type="sibTrans" cxnId="{63626BB4-A0EE-45AA-BD67-D38CB0525164}">
      <dgm:prSet/>
      <dgm:spPr/>
      <dgm:t>
        <a:bodyPr/>
        <a:lstStyle/>
        <a:p>
          <a:endParaRPr lang="el-GR"/>
        </a:p>
      </dgm:t>
    </dgm:pt>
    <dgm:pt modelId="{097A2819-ECE3-441D-BCC2-AE52358A67C7}">
      <dgm:prSet custT="1"/>
      <dgm:spPr/>
      <dgm:t>
        <a:bodyPr/>
        <a:lstStyle/>
        <a:p>
          <a:r>
            <a:rPr lang="el-GR" sz="1600" b="1" i="1" dirty="0" smtClean="0">
              <a:solidFill>
                <a:schemeClr val="bg1"/>
              </a:solidFill>
              <a:latin typeface="Arial Black" pitchFamily="34" charset="0"/>
            </a:rPr>
            <a:t>Μάρκετινγκ &amp; Επικοινωνίας</a:t>
          </a:r>
          <a:endParaRPr lang="el-GR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65E2B3E3-29BF-4B29-A8AC-A51FE8E58A5E}" type="parTrans" cxnId="{C9BB1461-F90C-4399-B3F1-8A38846750FB}">
      <dgm:prSet/>
      <dgm:spPr/>
      <dgm:t>
        <a:bodyPr/>
        <a:lstStyle/>
        <a:p>
          <a:endParaRPr lang="el-GR"/>
        </a:p>
      </dgm:t>
    </dgm:pt>
    <dgm:pt modelId="{7810B472-5613-433C-8063-C2AA60FA9525}" type="sibTrans" cxnId="{C9BB1461-F90C-4399-B3F1-8A38846750FB}">
      <dgm:prSet/>
      <dgm:spPr/>
      <dgm:t>
        <a:bodyPr/>
        <a:lstStyle/>
        <a:p>
          <a:endParaRPr lang="el-GR"/>
        </a:p>
      </dgm:t>
    </dgm:pt>
    <dgm:pt modelId="{FE6E3828-D5BB-465A-891F-93D6C00A3AB3}">
      <dgm:prSet custT="1"/>
      <dgm:spPr/>
      <dgm:t>
        <a:bodyPr/>
        <a:lstStyle/>
        <a:p>
          <a:r>
            <a:rPr lang="el-GR" sz="1600" b="1" i="1" dirty="0" smtClean="0">
              <a:solidFill>
                <a:schemeClr val="bg1"/>
              </a:solidFill>
              <a:latin typeface="Arial Black" pitchFamily="34" charset="0"/>
            </a:rPr>
            <a:t>Μηχανικών Οικονομίας &amp; Διοίκησης</a:t>
          </a:r>
          <a:endParaRPr lang="el-GR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6FB87039-BA6A-4E63-933B-58EB7516549D}" type="parTrans" cxnId="{75702D41-9397-4F2F-A961-4F65DE36B512}">
      <dgm:prSet/>
      <dgm:spPr/>
      <dgm:t>
        <a:bodyPr/>
        <a:lstStyle/>
        <a:p>
          <a:endParaRPr lang="el-GR"/>
        </a:p>
      </dgm:t>
    </dgm:pt>
    <dgm:pt modelId="{F437D00E-36FD-4E4E-AB5D-9BA526128223}" type="sibTrans" cxnId="{75702D41-9397-4F2F-A961-4F65DE36B512}">
      <dgm:prSet/>
      <dgm:spPr/>
      <dgm:t>
        <a:bodyPr/>
        <a:lstStyle/>
        <a:p>
          <a:endParaRPr lang="el-GR"/>
        </a:p>
      </dgm:t>
    </dgm:pt>
    <dgm:pt modelId="{F2EFE08F-633B-4CA9-ADF0-AF9AA37DE966}">
      <dgm:prSet custT="1"/>
      <dgm:spPr/>
      <dgm:t>
        <a:bodyPr/>
        <a:lstStyle/>
        <a:p>
          <a:r>
            <a:rPr lang="el-GR" sz="1600" b="1" i="1" dirty="0" smtClean="0">
              <a:solidFill>
                <a:schemeClr val="bg1"/>
              </a:solidFill>
              <a:latin typeface="Arial Black" pitchFamily="34" charset="0"/>
            </a:rPr>
            <a:t>Οργάνωσης &amp; Διαχείρισης Αθλητισμού</a:t>
          </a:r>
          <a:endParaRPr lang="el-GR" sz="1600" dirty="0">
            <a:solidFill>
              <a:schemeClr val="bg1"/>
            </a:solidFill>
            <a:latin typeface="Arial Black" pitchFamily="34" charset="0"/>
          </a:endParaRPr>
        </a:p>
      </dgm:t>
    </dgm:pt>
    <dgm:pt modelId="{355A157E-EB5A-4048-9423-7EE55C2FFF20}" type="parTrans" cxnId="{36F553CD-4F9C-4E26-8533-062F00FC2D4E}">
      <dgm:prSet/>
      <dgm:spPr/>
      <dgm:t>
        <a:bodyPr/>
        <a:lstStyle/>
        <a:p>
          <a:endParaRPr lang="el-GR"/>
        </a:p>
      </dgm:t>
    </dgm:pt>
    <dgm:pt modelId="{4C455B23-A321-4ECA-9005-86D615072508}" type="sibTrans" cxnId="{36F553CD-4F9C-4E26-8533-062F00FC2D4E}">
      <dgm:prSet/>
      <dgm:spPr/>
      <dgm:t>
        <a:bodyPr/>
        <a:lstStyle/>
        <a:p>
          <a:endParaRPr lang="el-GR"/>
        </a:p>
      </dgm:t>
    </dgm:pt>
    <dgm:pt modelId="{BA488DCC-6E0B-419D-AFED-3B69AD313971}" type="pres">
      <dgm:prSet presAssocID="{5C521E20-9D2B-4862-9783-B9AE72281CB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6B483F50-F682-4A8F-B9F1-F5C69C11BBAC}" type="pres">
      <dgm:prSet presAssocID="{888CFE7E-2707-40D2-816E-6AF6DF1DD7B6}" presName="compNode" presStyleCnt="0"/>
      <dgm:spPr/>
    </dgm:pt>
    <dgm:pt modelId="{144848D2-097E-4E7C-B0B5-F58DCE417EC9}" type="pres">
      <dgm:prSet presAssocID="{888CFE7E-2707-40D2-816E-6AF6DF1DD7B6}" presName="dummyConnPt" presStyleCnt="0"/>
      <dgm:spPr/>
    </dgm:pt>
    <dgm:pt modelId="{7AFFC46C-DE3D-49B4-8CF6-613CD19CA1FC}" type="pres">
      <dgm:prSet presAssocID="{888CFE7E-2707-40D2-816E-6AF6DF1DD7B6}" presName="node" presStyleLbl="node1" presStyleIdx="0" presStyleCnt="12" custScaleX="133340" custLinFactNeighborX="-253" custLinFactNeighborY="-31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738B9D-3A6F-431A-94CA-3274D1E1A8C6}" type="pres">
      <dgm:prSet presAssocID="{FAAB9CB3-D6E2-44D6-A9B9-17F7559634F2}" presName="sibTrans" presStyleLbl="bgSibTrans2D1" presStyleIdx="0" presStyleCnt="11"/>
      <dgm:spPr/>
      <dgm:t>
        <a:bodyPr/>
        <a:lstStyle/>
        <a:p>
          <a:endParaRPr lang="el-GR"/>
        </a:p>
      </dgm:t>
    </dgm:pt>
    <dgm:pt modelId="{F7142ECB-9E88-4CE2-9D5E-5D52370B1CA5}" type="pres">
      <dgm:prSet presAssocID="{FE6E3828-D5BB-465A-891F-93D6C00A3AB3}" presName="compNode" presStyleCnt="0"/>
      <dgm:spPr/>
    </dgm:pt>
    <dgm:pt modelId="{1C1947D0-DAF0-4EA7-938E-94FC8C9D3D81}" type="pres">
      <dgm:prSet presAssocID="{FE6E3828-D5BB-465A-891F-93D6C00A3AB3}" presName="dummyConnPt" presStyleCnt="0"/>
      <dgm:spPr/>
    </dgm:pt>
    <dgm:pt modelId="{99920093-6B55-46BF-B644-201050A229AC}" type="pres">
      <dgm:prSet presAssocID="{FE6E3828-D5BB-465A-891F-93D6C00A3AB3}" presName="node" presStyleLbl="node1" presStyleIdx="1" presStyleCnt="12" custScaleX="1331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6B6B73-2DDD-4DCF-BFEC-D58EB9E11842}" type="pres">
      <dgm:prSet presAssocID="{F437D00E-36FD-4E4E-AB5D-9BA526128223}" presName="sibTrans" presStyleLbl="bgSibTrans2D1" presStyleIdx="1" presStyleCnt="11"/>
      <dgm:spPr/>
      <dgm:t>
        <a:bodyPr/>
        <a:lstStyle/>
        <a:p>
          <a:endParaRPr lang="el-GR"/>
        </a:p>
      </dgm:t>
    </dgm:pt>
    <dgm:pt modelId="{3BF01A79-8BAA-4028-B03C-52C92BA957FE}" type="pres">
      <dgm:prSet presAssocID="{81D9CB2E-04F4-4CDD-B172-97F53CC607AB}" presName="compNode" presStyleCnt="0"/>
      <dgm:spPr/>
    </dgm:pt>
    <dgm:pt modelId="{8AFACE6A-165B-44D9-885B-8BF749F695E5}" type="pres">
      <dgm:prSet presAssocID="{81D9CB2E-04F4-4CDD-B172-97F53CC607AB}" presName="dummyConnPt" presStyleCnt="0"/>
      <dgm:spPr/>
    </dgm:pt>
    <dgm:pt modelId="{8C57AD35-A062-4523-9641-8B83A6B5BE12}" type="pres">
      <dgm:prSet presAssocID="{81D9CB2E-04F4-4CDD-B172-97F53CC607AB}" presName="node" presStyleLbl="node1" presStyleIdx="2" presStyleCnt="12" custScaleX="1331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C17CC0-7842-49E6-A3C0-6954740F3DDA}" type="pres">
      <dgm:prSet presAssocID="{82C4F7F4-AFC1-4506-94D9-DB79FC6F507E}" presName="sibTrans" presStyleLbl="bgSibTrans2D1" presStyleIdx="2" presStyleCnt="11"/>
      <dgm:spPr/>
      <dgm:t>
        <a:bodyPr/>
        <a:lstStyle/>
        <a:p>
          <a:endParaRPr lang="el-GR"/>
        </a:p>
      </dgm:t>
    </dgm:pt>
    <dgm:pt modelId="{275B27FB-0188-4B7B-9FAE-B631E0E305FD}" type="pres">
      <dgm:prSet presAssocID="{C4146D8B-C983-4258-B4E5-668EEC6946AF}" presName="compNode" presStyleCnt="0"/>
      <dgm:spPr/>
    </dgm:pt>
    <dgm:pt modelId="{F00FB6FA-B223-4BF3-9C96-F9492C236612}" type="pres">
      <dgm:prSet presAssocID="{C4146D8B-C983-4258-B4E5-668EEC6946AF}" presName="dummyConnPt" presStyleCnt="0"/>
      <dgm:spPr/>
    </dgm:pt>
    <dgm:pt modelId="{D83F2F7C-9FEF-4E36-96C7-63757FBB61E6}" type="pres">
      <dgm:prSet presAssocID="{C4146D8B-C983-4258-B4E5-668EEC6946AF}" presName="node" presStyleLbl="node1" presStyleIdx="3" presStyleCnt="12" custScaleX="1419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65A20A-B846-4B0B-965D-84FECD9F2039}" type="pres">
      <dgm:prSet presAssocID="{2BFCFB05-5D60-4478-9F49-7E42A1484DD8}" presName="sibTrans" presStyleLbl="bgSibTrans2D1" presStyleIdx="3" presStyleCnt="11"/>
      <dgm:spPr/>
      <dgm:t>
        <a:bodyPr/>
        <a:lstStyle/>
        <a:p>
          <a:endParaRPr lang="el-GR"/>
        </a:p>
      </dgm:t>
    </dgm:pt>
    <dgm:pt modelId="{DC127363-5AC9-4A6E-9D44-C9AE4FD6D6D5}" type="pres">
      <dgm:prSet presAssocID="{9B6E3D2B-5BA6-44E2-9911-40BC284054F8}" presName="compNode" presStyleCnt="0"/>
      <dgm:spPr/>
    </dgm:pt>
    <dgm:pt modelId="{A3568907-213A-4552-8926-FAA944AF7E72}" type="pres">
      <dgm:prSet presAssocID="{9B6E3D2B-5BA6-44E2-9911-40BC284054F8}" presName="dummyConnPt" presStyleCnt="0"/>
      <dgm:spPr/>
    </dgm:pt>
    <dgm:pt modelId="{5D1AABEA-60B3-43AB-8752-BDD8D7D556DB}" type="pres">
      <dgm:prSet presAssocID="{9B6E3D2B-5BA6-44E2-9911-40BC284054F8}" presName="node" presStyleLbl="node1" presStyleIdx="4" presStyleCnt="12" custScaleX="1332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8A9D63-4E3E-441E-A946-DB35FB1CC985}" type="pres">
      <dgm:prSet presAssocID="{0CDC2B38-012D-46F4-BD2F-6E6BF43DE214}" presName="sibTrans" presStyleLbl="bgSibTrans2D1" presStyleIdx="4" presStyleCnt="11"/>
      <dgm:spPr/>
      <dgm:t>
        <a:bodyPr/>
        <a:lstStyle/>
        <a:p>
          <a:endParaRPr lang="el-GR"/>
        </a:p>
      </dgm:t>
    </dgm:pt>
    <dgm:pt modelId="{9DD3109C-3D7D-4C7F-B81C-4B4CE81FF730}" type="pres">
      <dgm:prSet presAssocID="{097A2819-ECE3-441D-BCC2-AE52358A67C7}" presName="compNode" presStyleCnt="0"/>
      <dgm:spPr/>
    </dgm:pt>
    <dgm:pt modelId="{B3A22D5B-AAA9-48A2-AD45-160163A72632}" type="pres">
      <dgm:prSet presAssocID="{097A2819-ECE3-441D-BCC2-AE52358A67C7}" presName="dummyConnPt" presStyleCnt="0"/>
      <dgm:spPr/>
    </dgm:pt>
    <dgm:pt modelId="{0DE39E01-4CBC-4A93-8F39-52A5FA987CD2}" type="pres">
      <dgm:prSet presAssocID="{097A2819-ECE3-441D-BCC2-AE52358A67C7}" presName="node" presStyleLbl="node1" presStyleIdx="5" presStyleCnt="12" custScaleX="1332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A7489D-DBD4-48D4-BF12-96FEF6EA191D}" type="pres">
      <dgm:prSet presAssocID="{7810B472-5613-433C-8063-C2AA60FA9525}" presName="sibTrans" presStyleLbl="bgSibTrans2D1" presStyleIdx="5" presStyleCnt="11"/>
      <dgm:spPr/>
      <dgm:t>
        <a:bodyPr/>
        <a:lstStyle/>
        <a:p>
          <a:endParaRPr lang="el-GR"/>
        </a:p>
      </dgm:t>
    </dgm:pt>
    <dgm:pt modelId="{40F54C15-2DC7-4469-9749-99A7A40F421E}" type="pres">
      <dgm:prSet presAssocID="{9B9D00F0-5555-47DE-B5F0-ECA5B1901C51}" presName="compNode" presStyleCnt="0"/>
      <dgm:spPr/>
    </dgm:pt>
    <dgm:pt modelId="{98BC4084-2A80-466B-A75D-E3B5BC0CF336}" type="pres">
      <dgm:prSet presAssocID="{9B9D00F0-5555-47DE-B5F0-ECA5B1901C51}" presName="dummyConnPt" presStyleCnt="0"/>
      <dgm:spPr/>
    </dgm:pt>
    <dgm:pt modelId="{A9CE07AF-DBBB-4526-9ABE-6EAAAD8DC3C6}" type="pres">
      <dgm:prSet presAssocID="{9B9D00F0-5555-47DE-B5F0-ECA5B1901C51}" presName="node" presStyleLbl="node1" presStyleIdx="6" presStyleCnt="12" custScaleX="1332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BF8C4E-9222-4EB1-A072-822D0206784E}" type="pres">
      <dgm:prSet presAssocID="{2F08E624-9817-42E4-9659-C43AEBE3E484}" presName="sibTrans" presStyleLbl="bgSibTrans2D1" presStyleIdx="6" presStyleCnt="11"/>
      <dgm:spPr/>
      <dgm:t>
        <a:bodyPr/>
        <a:lstStyle/>
        <a:p>
          <a:endParaRPr lang="el-GR"/>
        </a:p>
      </dgm:t>
    </dgm:pt>
    <dgm:pt modelId="{C6E2E6C8-B0D3-4778-9011-A81E104B51D1}" type="pres">
      <dgm:prSet presAssocID="{1D72ED87-A4B8-40D4-A06C-C43A297EB3E7}" presName="compNode" presStyleCnt="0"/>
      <dgm:spPr/>
    </dgm:pt>
    <dgm:pt modelId="{10003ACB-B44E-4D62-82EA-CA9CBBB130E8}" type="pres">
      <dgm:prSet presAssocID="{1D72ED87-A4B8-40D4-A06C-C43A297EB3E7}" presName="dummyConnPt" presStyleCnt="0"/>
      <dgm:spPr/>
    </dgm:pt>
    <dgm:pt modelId="{F0580D61-F536-4787-BB11-BD30D622911B}" type="pres">
      <dgm:prSet presAssocID="{1D72ED87-A4B8-40D4-A06C-C43A297EB3E7}" presName="node" presStyleLbl="node1" presStyleIdx="7" presStyleCnt="12" custScaleX="134272" custLinFactNeighborX="-1758" custLinFactNeighborY="-31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22079D-8A38-4AC7-A6FE-E520BDE47209}" type="pres">
      <dgm:prSet presAssocID="{4BEDDF0D-6C62-4D73-88B0-0189940ADEBB}" presName="sibTrans" presStyleLbl="bgSibTrans2D1" presStyleIdx="7" presStyleCnt="11"/>
      <dgm:spPr/>
      <dgm:t>
        <a:bodyPr/>
        <a:lstStyle/>
        <a:p>
          <a:endParaRPr lang="el-GR"/>
        </a:p>
      </dgm:t>
    </dgm:pt>
    <dgm:pt modelId="{E4D3F5B5-F3F5-435C-9223-CC70320D5B41}" type="pres">
      <dgm:prSet presAssocID="{A2E32EF2-3C38-4ECC-A400-86AA31D45F5B}" presName="compNode" presStyleCnt="0"/>
      <dgm:spPr/>
    </dgm:pt>
    <dgm:pt modelId="{1DE93585-DA8C-4454-BF46-10B94F36EBC7}" type="pres">
      <dgm:prSet presAssocID="{A2E32EF2-3C38-4ECC-A400-86AA31D45F5B}" presName="dummyConnPt" presStyleCnt="0"/>
      <dgm:spPr/>
    </dgm:pt>
    <dgm:pt modelId="{7EC36023-F163-45BD-A22E-07D1A46934AE}" type="pres">
      <dgm:prSet presAssocID="{A2E32EF2-3C38-4ECC-A400-86AA31D45F5B}" presName="node" presStyleLbl="node1" presStyleIdx="8" presStyleCnt="12" custScaleX="1361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F5FEFE-4E4A-4AAD-A210-02874E60ECC1}" type="pres">
      <dgm:prSet presAssocID="{3F6DC089-3FA5-4A87-AE1A-1EA5945718EB}" presName="sibTrans" presStyleLbl="bgSibTrans2D1" presStyleIdx="8" presStyleCnt="11"/>
      <dgm:spPr/>
      <dgm:t>
        <a:bodyPr/>
        <a:lstStyle/>
        <a:p>
          <a:endParaRPr lang="el-GR"/>
        </a:p>
      </dgm:t>
    </dgm:pt>
    <dgm:pt modelId="{23953B6F-C723-4C30-A8E1-94566FA123CF}" type="pres">
      <dgm:prSet presAssocID="{F2EFE08F-633B-4CA9-ADF0-AF9AA37DE966}" presName="compNode" presStyleCnt="0"/>
      <dgm:spPr/>
    </dgm:pt>
    <dgm:pt modelId="{EAA7C118-6508-4F86-81A8-C15513DE75CA}" type="pres">
      <dgm:prSet presAssocID="{F2EFE08F-633B-4CA9-ADF0-AF9AA37DE966}" presName="dummyConnPt" presStyleCnt="0"/>
      <dgm:spPr/>
    </dgm:pt>
    <dgm:pt modelId="{DB46D6B1-1630-4214-A6BD-AA04B50A7B35}" type="pres">
      <dgm:prSet presAssocID="{F2EFE08F-633B-4CA9-ADF0-AF9AA37DE966}" presName="node" presStyleLbl="node1" presStyleIdx="9" presStyleCnt="12" custScaleX="1361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D69267-E608-4CB6-88A8-64F68BF8C811}" type="pres">
      <dgm:prSet presAssocID="{4C455B23-A321-4ECA-9005-86D615072508}" presName="sibTrans" presStyleLbl="bgSibTrans2D1" presStyleIdx="9" presStyleCnt="11"/>
      <dgm:spPr/>
      <dgm:t>
        <a:bodyPr/>
        <a:lstStyle/>
        <a:p>
          <a:endParaRPr lang="el-GR"/>
        </a:p>
      </dgm:t>
    </dgm:pt>
    <dgm:pt modelId="{25D5A0AB-DA44-473E-BDCA-3D3121FE2DD3}" type="pres">
      <dgm:prSet presAssocID="{BB52E203-7601-49F7-98FE-5DA19B26FA3D}" presName="compNode" presStyleCnt="0"/>
      <dgm:spPr/>
    </dgm:pt>
    <dgm:pt modelId="{07056ED6-44A1-483A-B826-6B0FE9D53C0E}" type="pres">
      <dgm:prSet presAssocID="{BB52E203-7601-49F7-98FE-5DA19B26FA3D}" presName="dummyConnPt" presStyleCnt="0"/>
      <dgm:spPr/>
    </dgm:pt>
    <dgm:pt modelId="{8D5BE22A-9103-41E0-A9BD-F79957A6AFE1}" type="pres">
      <dgm:prSet presAssocID="{BB52E203-7601-49F7-98FE-5DA19B26FA3D}" presName="node" presStyleLbl="node1" presStyleIdx="10" presStyleCnt="12" custScaleX="1359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54E91C-928B-42A5-B80D-7BE728B4BBF7}" type="pres">
      <dgm:prSet presAssocID="{F9FF769F-5F6A-43B2-BF87-1E2052DA1559}" presName="sibTrans" presStyleLbl="bgSibTrans2D1" presStyleIdx="10" presStyleCnt="11"/>
      <dgm:spPr/>
      <dgm:t>
        <a:bodyPr/>
        <a:lstStyle/>
        <a:p>
          <a:endParaRPr lang="el-GR"/>
        </a:p>
      </dgm:t>
    </dgm:pt>
    <dgm:pt modelId="{1BCBD635-8786-460F-B2F5-48A54693F107}" type="pres">
      <dgm:prSet presAssocID="{4E32AEBC-B3E1-4762-BA33-A38F718AC43E}" presName="compNode" presStyleCnt="0"/>
      <dgm:spPr/>
    </dgm:pt>
    <dgm:pt modelId="{13880D39-D0A6-41DF-96BB-538D87330EF3}" type="pres">
      <dgm:prSet presAssocID="{4E32AEBC-B3E1-4762-BA33-A38F718AC43E}" presName="dummyConnPt" presStyleCnt="0"/>
      <dgm:spPr/>
    </dgm:pt>
    <dgm:pt modelId="{F8C7BBCA-386D-44DC-A5CE-6580D8CBE897}" type="pres">
      <dgm:prSet presAssocID="{4E32AEBC-B3E1-4762-BA33-A38F718AC43E}" presName="node" presStyleLbl="node1" presStyleIdx="11" presStyleCnt="12" custScaleX="127165" custLinFactNeighborX="2880" custLinFactNeighborY="60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E83732E-59BD-484F-8C75-C458B3ABA32F}" type="presOf" srcId="{4E32AEBC-B3E1-4762-BA33-A38F718AC43E}" destId="{F8C7BBCA-386D-44DC-A5CE-6580D8CBE897}" srcOrd="0" destOrd="0" presId="urn:microsoft.com/office/officeart/2005/8/layout/bProcess4"/>
    <dgm:cxn modelId="{D616C781-ECCC-4709-B59E-DDBE0718AB16}" srcId="{5C521E20-9D2B-4862-9783-B9AE72281CBB}" destId="{A2E32EF2-3C38-4ECC-A400-86AA31D45F5B}" srcOrd="8" destOrd="0" parTransId="{2251150C-8254-4801-A4A6-4B8B6900E68B}" sibTransId="{3F6DC089-3FA5-4A87-AE1A-1EA5945718EB}"/>
    <dgm:cxn modelId="{0142792F-C2AD-494C-99C8-77829297412E}" type="presOf" srcId="{BB52E203-7601-49F7-98FE-5DA19B26FA3D}" destId="{8D5BE22A-9103-41E0-A9BD-F79957A6AFE1}" srcOrd="0" destOrd="0" presId="urn:microsoft.com/office/officeart/2005/8/layout/bProcess4"/>
    <dgm:cxn modelId="{78EB1FF3-B68E-43FC-A54A-37039B14D4BF}" type="presOf" srcId="{9B6E3D2B-5BA6-44E2-9911-40BC284054F8}" destId="{5D1AABEA-60B3-43AB-8752-BDD8D7D556DB}" srcOrd="0" destOrd="0" presId="urn:microsoft.com/office/officeart/2005/8/layout/bProcess4"/>
    <dgm:cxn modelId="{AC2CB377-B9DC-47C1-94D1-A1DD76B3A3D0}" srcId="{5C521E20-9D2B-4862-9783-B9AE72281CBB}" destId="{4E32AEBC-B3E1-4762-BA33-A38F718AC43E}" srcOrd="11" destOrd="0" parTransId="{C4B1BA61-1039-49DE-B726-E1898DF0D86B}" sibTransId="{4283C381-9642-44A2-A377-D9BA84BEE3ED}"/>
    <dgm:cxn modelId="{2C028ACE-B190-4192-9AB0-30B429D0A467}" type="presOf" srcId="{888CFE7E-2707-40D2-816E-6AF6DF1DD7B6}" destId="{7AFFC46C-DE3D-49B4-8CF6-613CD19CA1FC}" srcOrd="0" destOrd="0" presId="urn:microsoft.com/office/officeart/2005/8/layout/bProcess4"/>
    <dgm:cxn modelId="{197C5C8F-77E0-42B1-8BCD-A058BE4147B8}" type="presOf" srcId="{097A2819-ECE3-441D-BCC2-AE52358A67C7}" destId="{0DE39E01-4CBC-4A93-8F39-52A5FA987CD2}" srcOrd="0" destOrd="0" presId="urn:microsoft.com/office/officeart/2005/8/layout/bProcess4"/>
    <dgm:cxn modelId="{06AF0E0D-90C7-4DA1-A732-534BCC4783A7}" type="presOf" srcId="{4BEDDF0D-6C62-4D73-88B0-0189940ADEBB}" destId="{E622079D-8A38-4AC7-A6FE-E520BDE47209}" srcOrd="0" destOrd="0" presId="urn:microsoft.com/office/officeart/2005/8/layout/bProcess4"/>
    <dgm:cxn modelId="{EDD04A49-71E3-4318-AB1C-85C839707E3A}" type="presOf" srcId="{81D9CB2E-04F4-4CDD-B172-97F53CC607AB}" destId="{8C57AD35-A062-4523-9641-8B83A6B5BE12}" srcOrd="0" destOrd="0" presId="urn:microsoft.com/office/officeart/2005/8/layout/bProcess4"/>
    <dgm:cxn modelId="{63626BB4-A0EE-45AA-BD67-D38CB0525164}" srcId="{5C521E20-9D2B-4862-9783-B9AE72281CBB}" destId="{81D9CB2E-04F4-4CDD-B172-97F53CC607AB}" srcOrd="2" destOrd="0" parTransId="{9E7590C0-21DD-4D2D-AF36-B67145EA4518}" sibTransId="{82C4F7F4-AFC1-4506-94D9-DB79FC6F507E}"/>
    <dgm:cxn modelId="{6E41AA49-502D-4D5C-B793-940336EA1CA5}" type="presOf" srcId="{3F6DC089-3FA5-4A87-AE1A-1EA5945718EB}" destId="{DBF5FEFE-4E4A-4AAD-A210-02874E60ECC1}" srcOrd="0" destOrd="0" presId="urn:microsoft.com/office/officeart/2005/8/layout/bProcess4"/>
    <dgm:cxn modelId="{01816D91-BB40-40BB-8B24-7DB89E9068AD}" srcId="{5C521E20-9D2B-4862-9783-B9AE72281CBB}" destId="{888CFE7E-2707-40D2-816E-6AF6DF1DD7B6}" srcOrd="0" destOrd="0" parTransId="{E33E42B2-B15D-4708-9D02-16211589419E}" sibTransId="{FAAB9CB3-D6E2-44D6-A9B9-17F7559634F2}"/>
    <dgm:cxn modelId="{420B7AC5-BC75-4647-9857-BB92CF2CD753}" type="presOf" srcId="{7810B472-5613-433C-8063-C2AA60FA9525}" destId="{8BA7489D-DBD4-48D4-BF12-96FEF6EA191D}" srcOrd="0" destOrd="0" presId="urn:microsoft.com/office/officeart/2005/8/layout/bProcess4"/>
    <dgm:cxn modelId="{4901683F-891B-4111-8F6D-4908377D8AC2}" type="presOf" srcId="{2F08E624-9817-42E4-9659-C43AEBE3E484}" destId="{14BF8C4E-9222-4EB1-A072-822D0206784E}" srcOrd="0" destOrd="0" presId="urn:microsoft.com/office/officeart/2005/8/layout/bProcess4"/>
    <dgm:cxn modelId="{AA98232E-2E6B-48F1-8059-2E798212EE13}" srcId="{5C521E20-9D2B-4862-9783-B9AE72281CBB}" destId="{9B6E3D2B-5BA6-44E2-9911-40BC284054F8}" srcOrd="4" destOrd="0" parTransId="{31F0698A-447E-41DD-83F7-A5A5A167C142}" sibTransId="{0CDC2B38-012D-46F4-BD2F-6E6BF43DE214}"/>
    <dgm:cxn modelId="{BEFBCB6C-1B5A-4FB7-9841-BD460F940FF8}" type="presOf" srcId="{5C521E20-9D2B-4862-9783-B9AE72281CBB}" destId="{BA488DCC-6E0B-419D-AFED-3B69AD313971}" srcOrd="0" destOrd="0" presId="urn:microsoft.com/office/officeart/2005/8/layout/bProcess4"/>
    <dgm:cxn modelId="{EEC0C99B-52CF-4627-A183-CED4BA201ECF}" type="presOf" srcId="{FAAB9CB3-D6E2-44D6-A9B9-17F7559634F2}" destId="{64738B9D-3A6F-431A-94CA-3274D1E1A8C6}" srcOrd="0" destOrd="0" presId="urn:microsoft.com/office/officeart/2005/8/layout/bProcess4"/>
    <dgm:cxn modelId="{36F553CD-4F9C-4E26-8533-062F00FC2D4E}" srcId="{5C521E20-9D2B-4862-9783-B9AE72281CBB}" destId="{F2EFE08F-633B-4CA9-ADF0-AF9AA37DE966}" srcOrd="9" destOrd="0" parTransId="{355A157E-EB5A-4048-9423-7EE55C2FFF20}" sibTransId="{4C455B23-A321-4ECA-9005-86D615072508}"/>
    <dgm:cxn modelId="{6B8C2A84-3C7C-489D-8125-9B2860393425}" type="presOf" srcId="{FE6E3828-D5BB-465A-891F-93D6C00A3AB3}" destId="{99920093-6B55-46BF-B644-201050A229AC}" srcOrd="0" destOrd="0" presId="urn:microsoft.com/office/officeart/2005/8/layout/bProcess4"/>
    <dgm:cxn modelId="{CB1798E3-CEB0-4A1D-A6FC-3DD3DB5D1D8B}" srcId="{5C521E20-9D2B-4862-9783-B9AE72281CBB}" destId="{BB52E203-7601-49F7-98FE-5DA19B26FA3D}" srcOrd="10" destOrd="0" parTransId="{EC25AABF-3459-4C62-8F73-C3D50B769116}" sibTransId="{F9FF769F-5F6A-43B2-BF87-1E2052DA1559}"/>
    <dgm:cxn modelId="{7AB4EB0E-D108-4B2F-8BA4-48366F6463AF}" type="presOf" srcId="{2BFCFB05-5D60-4478-9F49-7E42A1484DD8}" destId="{D465A20A-B846-4B0B-965D-84FECD9F2039}" srcOrd="0" destOrd="0" presId="urn:microsoft.com/office/officeart/2005/8/layout/bProcess4"/>
    <dgm:cxn modelId="{8ADBEA55-722C-4A02-BC7D-BAD252CF98F1}" type="presOf" srcId="{0CDC2B38-012D-46F4-BD2F-6E6BF43DE214}" destId="{B28A9D63-4E3E-441E-A946-DB35FB1CC985}" srcOrd="0" destOrd="0" presId="urn:microsoft.com/office/officeart/2005/8/layout/bProcess4"/>
    <dgm:cxn modelId="{75702D41-9397-4F2F-A961-4F65DE36B512}" srcId="{5C521E20-9D2B-4862-9783-B9AE72281CBB}" destId="{FE6E3828-D5BB-465A-891F-93D6C00A3AB3}" srcOrd="1" destOrd="0" parTransId="{6FB87039-BA6A-4E63-933B-58EB7516549D}" sibTransId="{F437D00E-36FD-4E4E-AB5D-9BA526128223}"/>
    <dgm:cxn modelId="{708081CF-929E-4F6A-9F28-836C96CD4B20}" type="presOf" srcId="{F437D00E-36FD-4E4E-AB5D-9BA526128223}" destId="{F96B6B73-2DDD-4DCF-BFEC-D58EB9E11842}" srcOrd="0" destOrd="0" presId="urn:microsoft.com/office/officeart/2005/8/layout/bProcess4"/>
    <dgm:cxn modelId="{9DD8E975-4892-4EBE-8411-6C369E95E024}" type="presOf" srcId="{F9FF769F-5F6A-43B2-BF87-1E2052DA1559}" destId="{6554E91C-928B-42A5-B80D-7BE728B4BBF7}" srcOrd="0" destOrd="0" presId="urn:microsoft.com/office/officeart/2005/8/layout/bProcess4"/>
    <dgm:cxn modelId="{C97D4CE5-4271-4FA2-900F-8929BA650850}" type="presOf" srcId="{4C455B23-A321-4ECA-9005-86D615072508}" destId="{E3D69267-E608-4CB6-88A8-64F68BF8C811}" srcOrd="0" destOrd="0" presId="urn:microsoft.com/office/officeart/2005/8/layout/bProcess4"/>
    <dgm:cxn modelId="{8232ED6D-A177-414F-9958-CC158DCB3F86}" type="presOf" srcId="{F2EFE08F-633B-4CA9-ADF0-AF9AA37DE966}" destId="{DB46D6B1-1630-4214-A6BD-AA04B50A7B35}" srcOrd="0" destOrd="0" presId="urn:microsoft.com/office/officeart/2005/8/layout/bProcess4"/>
    <dgm:cxn modelId="{9AF59D41-2894-4F92-B992-BB5CCE41344F}" type="presOf" srcId="{1D72ED87-A4B8-40D4-A06C-C43A297EB3E7}" destId="{F0580D61-F536-4787-BB11-BD30D622911B}" srcOrd="0" destOrd="0" presId="urn:microsoft.com/office/officeart/2005/8/layout/bProcess4"/>
    <dgm:cxn modelId="{B9C63107-DB56-4103-8C2C-10E84A70C474}" srcId="{5C521E20-9D2B-4862-9783-B9AE72281CBB}" destId="{9B9D00F0-5555-47DE-B5F0-ECA5B1901C51}" srcOrd="6" destOrd="0" parTransId="{3D527579-2BCE-4F20-9C16-0C0DD81CA054}" sibTransId="{2F08E624-9817-42E4-9659-C43AEBE3E484}"/>
    <dgm:cxn modelId="{FDCDF014-2D52-4A73-BE85-92135DC78DD2}" type="presOf" srcId="{82C4F7F4-AFC1-4506-94D9-DB79FC6F507E}" destId="{16C17CC0-7842-49E6-A3C0-6954740F3DDA}" srcOrd="0" destOrd="0" presId="urn:microsoft.com/office/officeart/2005/8/layout/bProcess4"/>
    <dgm:cxn modelId="{C9BB1461-F90C-4399-B3F1-8A38846750FB}" srcId="{5C521E20-9D2B-4862-9783-B9AE72281CBB}" destId="{097A2819-ECE3-441D-BCC2-AE52358A67C7}" srcOrd="5" destOrd="0" parTransId="{65E2B3E3-29BF-4B29-A8AC-A51FE8E58A5E}" sibTransId="{7810B472-5613-433C-8063-C2AA60FA9525}"/>
    <dgm:cxn modelId="{C3256380-E573-409C-9BBF-2C87BD44C9B6}" srcId="{5C521E20-9D2B-4862-9783-B9AE72281CBB}" destId="{1D72ED87-A4B8-40D4-A06C-C43A297EB3E7}" srcOrd="7" destOrd="0" parTransId="{14EBB628-EA7B-4A6A-83C6-62926DB7EF10}" sibTransId="{4BEDDF0D-6C62-4D73-88B0-0189940ADEBB}"/>
    <dgm:cxn modelId="{7C75CE3A-210F-4796-A5FC-1C97FCB4FD0D}" type="presOf" srcId="{9B9D00F0-5555-47DE-B5F0-ECA5B1901C51}" destId="{A9CE07AF-DBBB-4526-9ABE-6EAAAD8DC3C6}" srcOrd="0" destOrd="0" presId="urn:microsoft.com/office/officeart/2005/8/layout/bProcess4"/>
    <dgm:cxn modelId="{9060B161-194B-4B45-B388-0864920B7EBD}" type="presOf" srcId="{A2E32EF2-3C38-4ECC-A400-86AA31D45F5B}" destId="{7EC36023-F163-45BD-A22E-07D1A46934AE}" srcOrd="0" destOrd="0" presId="urn:microsoft.com/office/officeart/2005/8/layout/bProcess4"/>
    <dgm:cxn modelId="{8CDBB7A0-5AB8-40D5-AAF8-BFAB9F02994D}" type="presOf" srcId="{C4146D8B-C983-4258-B4E5-668EEC6946AF}" destId="{D83F2F7C-9FEF-4E36-96C7-63757FBB61E6}" srcOrd="0" destOrd="0" presId="urn:microsoft.com/office/officeart/2005/8/layout/bProcess4"/>
    <dgm:cxn modelId="{02352E55-CF29-4844-8916-99E6011BC1E7}" srcId="{5C521E20-9D2B-4862-9783-B9AE72281CBB}" destId="{C4146D8B-C983-4258-B4E5-668EEC6946AF}" srcOrd="3" destOrd="0" parTransId="{667C5875-FA2C-42EC-9EF0-FDBF16350265}" sibTransId="{2BFCFB05-5D60-4478-9F49-7E42A1484DD8}"/>
    <dgm:cxn modelId="{695002F4-F51F-4B12-9BF6-4DFA617C829B}" type="presParOf" srcId="{BA488DCC-6E0B-419D-AFED-3B69AD313971}" destId="{6B483F50-F682-4A8F-B9F1-F5C69C11BBAC}" srcOrd="0" destOrd="0" presId="urn:microsoft.com/office/officeart/2005/8/layout/bProcess4"/>
    <dgm:cxn modelId="{22890A09-21A0-495F-986F-78B15EAB93A9}" type="presParOf" srcId="{6B483F50-F682-4A8F-B9F1-F5C69C11BBAC}" destId="{144848D2-097E-4E7C-B0B5-F58DCE417EC9}" srcOrd="0" destOrd="0" presId="urn:microsoft.com/office/officeart/2005/8/layout/bProcess4"/>
    <dgm:cxn modelId="{630DF267-7AB6-4B04-834A-E6613A4B4073}" type="presParOf" srcId="{6B483F50-F682-4A8F-B9F1-F5C69C11BBAC}" destId="{7AFFC46C-DE3D-49B4-8CF6-613CD19CA1FC}" srcOrd="1" destOrd="0" presId="urn:microsoft.com/office/officeart/2005/8/layout/bProcess4"/>
    <dgm:cxn modelId="{2421C552-EABB-405B-A849-37FA25F931A2}" type="presParOf" srcId="{BA488DCC-6E0B-419D-AFED-3B69AD313971}" destId="{64738B9D-3A6F-431A-94CA-3274D1E1A8C6}" srcOrd="1" destOrd="0" presId="urn:microsoft.com/office/officeart/2005/8/layout/bProcess4"/>
    <dgm:cxn modelId="{F337714E-C5DD-4B24-950A-E3557D5C249B}" type="presParOf" srcId="{BA488DCC-6E0B-419D-AFED-3B69AD313971}" destId="{F7142ECB-9E88-4CE2-9D5E-5D52370B1CA5}" srcOrd="2" destOrd="0" presId="urn:microsoft.com/office/officeart/2005/8/layout/bProcess4"/>
    <dgm:cxn modelId="{4320D6A9-0912-4CB9-8B5C-62D94C3D78FD}" type="presParOf" srcId="{F7142ECB-9E88-4CE2-9D5E-5D52370B1CA5}" destId="{1C1947D0-DAF0-4EA7-938E-94FC8C9D3D81}" srcOrd="0" destOrd="0" presId="urn:microsoft.com/office/officeart/2005/8/layout/bProcess4"/>
    <dgm:cxn modelId="{0819D521-3698-43C2-8ACE-B9C780B4CDEE}" type="presParOf" srcId="{F7142ECB-9E88-4CE2-9D5E-5D52370B1CA5}" destId="{99920093-6B55-46BF-B644-201050A229AC}" srcOrd="1" destOrd="0" presId="urn:microsoft.com/office/officeart/2005/8/layout/bProcess4"/>
    <dgm:cxn modelId="{3FF8A04B-4D96-4217-85DC-FBC139D6175B}" type="presParOf" srcId="{BA488DCC-6E0B-419D-AFED-3B69AD313971}" destId="{F96B6B73-2DDD-4DCF-BFEC-D58EB9E11842}" srcOrd="3" destOrd="0" presId="urn:microsoft.com/office/officeart/2005/8/layout/bProcess4"/>
    <dgm:cxn modelId="{67CA871A-0D9B-48B6-98AF-2960DB789CEC}" type="presParOf" srcId="{BA488DCC-6E0B-419D-AFED-3B69AD313971}" destId="{3BF01A79-8BAA-4028-B03C-52C92BA957FE}" srcOrd="4" destOrd="0" presId="urn:microsoft.com/office/officeart/2005/8/layout/bProcess4"/>
    <dgm:cxn modelId="{1E493964-DFFF-4564-B15E-A77B7EBE9EC3}" type="presParOf" srcId="{3BF01A79-8BAA-4028-B03C-52C92BA957FE}" destId="{8AFACE6A-165B-44D9-885B-8BF749F695E5}" srcOrd="0" destOrd="0" presId="urn:microsoft.com/office/officeart/2005/8/layout/bProcess4"/>
    <dgm:cxn modelId="{0B4C4EB5-48C0-483F-96DB-EBC755104B84}" type="presParOf" srcId="{3BF01A79-8BAA-4028-B03C-52C92BA957FE}" destId="{8C57AD35-A062-4523-9641-8B83A6B5BE12}" srcOrd="1" destOrd="0" presId="urn:microsoft.com/office/officeart/2005/8/layout/bProcess4"/>
    <dgm:cxn modelId="{1C3D3A81-C300-4FD5-9B20-73303EF6F90F}" type="presParOf" srcId="{BA488DCC-6E0B-419D-AFED-3B69AD313971}" destId="{16C17CC0-7842-49E6-A3C0-6954740F3DDA}" srcOrd="5" destOrd="0" presId="urn:microsoft.com/office/officeart/2005/8/layout/bProcess4"/>
    <dgm:cxn modelId="{3A78256B-BA4F-49DE-87DA-21298DC84576}" type="presParOf" srcId="{BA488DCC-6E0B-419D-AFED-3B69AD313971}" destId="{275B27FB-0188-4B7B-9FAE-B631E0E305FD}" srcOrd="6" destOrd="0" presId="urn:microsoft.com/office/officeart/2005/8/layout/bProcess4"/>
    <dgm:cxn modelId="{FC3C21CC-B524-4858-BBE5-3CCF210F39DD}" type="presParOf" srcId="{275B27FB-0188-4B7B-9FAE-B631E0E305FD}" destId="{F00FB6FA-B223-4BF3-9C96-F9492C236612}" srcOrd="0" destOrd="0" presId="urn:microsoft.com/office/officeart/2005/8/layout/bProcess4"/>
    <dgm:cxn modelId="{13ABEA0E-12BC-4F00-8BE4-4C3F042B862F}" type="presParOf" srcId="{275B27FB-0188-4B7B-9FAE-B631E0E305FD}" destId="{D83F2F7C-9FEF-4E36-96C7-63757FBB61E6}" srcOrd="1" destOrd="0" presId="urn:microsoft.com/office/officeart/2005/8/layout/bProcess4"/>
    <dgm:cxn modelId="{AD51636B-9B23-431E-ABA6-342177E25961}" type="presParOf" srcId="{BA488DCC-6E0B-419D-AFED-3B69AD313971}" destId="{D465A20A-B846-4B0B-965D-84FECD9F2039}" srcOrd="7" destOrd="0" presId="urn:microsoft.com/office/officeart/2005/8/layout/bProcess4"/>
    <dgm:cxn modelId="{429ABAFE-6A50-4839-B061-5314857B406E}" type="presParOf" srcId="{BA488DCC-6E0B-419D-AFED-3B69AD313971}" destId="{DC127363-5AC9-4A6E-9D44-C9AE4FD6D6D5}" srcOrd="8" destOrd="0" presId="urn:microsoft.com/office/officeart/2005/8/layout/bProcess4"/>
    <dgm:cxn modelId="{E7F92655-73EB-4F2A-988B-6465137A3FD5}" type="presParOf" srcId="{DC127363-5AC9-4A6E-9D44-C9AE4FD6D6D5}" destId="{A3568907-213A-4552-8926-FAA944AF7E72}" srcOrd="0" destOrd="0" presId="urn:microsoft.com/office/officeart/2005/8/layout/bProcess4"/>
    <dgm:cxn modelId="{4F52E25C-8AE9-48EA-BACD-10F1B62BA5FF}" type="presParOf" srcId="{DC127363-5AC9-4A6E-9D44-C9AE4FD6D6D5}" destId="{5D1AABEA-60B3-43AB-8752-BDD8D7D556DB}" srcOrd="1" destOrd="0" presId="urn:microsoft.com/office/officeart/2005/8/layout/bProcess4"/>
    <dgm:cxn modelId="{A71849F9-CF5D-492A-BB60-093C8C4400AF}" type="presParOf" srcId="{BA488DCC-6E0B-419D-AFED-3B69AD313971}" destId="{B28A9D63-4E3E-441E-A946-DB35FB1CC985}" srcOrd="9" destOrd="0" presId="urn:microsoft.com/office/officeart/2005/8/layout/bProcess4"/>
    <dgm:cxn modelId="{C2857662-F010-4A47-AF83-329D13E9A383}" type="presParOf" srcId="{BA488DCC-6E0B-419D-AFED-3B69AD313971}" destId="{9DD3109C-3D7D-4C7F-B81C-4B4CE81FF730}" srcOrd="10" destOrd="0" presId="urn:microsoft.com/office/officeart/2005/8/layout/bProcess4"/>
    <dgm:cxn modelId="{7A6BAC8E-F426-420E-B05F-B1D92E56266F}" type="presParOf" srcId="{9DD3109C-3D7D-4C7F-B81C-4B4CE81FF730}" destId="{B3A22D5B-AAA9-48A2-AD45-160163A72632}" srcOrd="0" destOrd="0" presId="urn:microsoft.com/office/officeart/2005/8/layout/bProcess4"/>
    <dgm:cxn modelId="{03B54E06-EE69-441D-A1CC-0313730F93E9}" type="presParOf" srcId="{9DD3109C-3D7D-4C7F-B81C-4B4CE81FF730}" destId="{0DE39E01-4CBC-4A93-8F39-52A5FA987CD2}" srcOrd="1" destOrd="0" presId="urn:microsoft.com/office/officeart/2005/8/layout/bProcess4"/>
    <dgm:cxn modelId="{05CCC7EE-5B03-429B-8CF6-8CAB98CFAB2C}" type="presParOf" srcId="{BA488DCC-6E0B-419D-AFED-3B69AD313971}" destId="{8BA7489D-DBD4-48D4-BF12-96FEF6EA191D}" srcOrd="11" destOrd="0" presId="urn:microsoft.com/office/officeart/2005/8/layout/bProcess4"/>
    <dgm:cxn modelId="{1D25CE2E-3D73-42FF-865C-9DD5CEA58B40}" type="presParOf" srcId="{BA488DCC-6E0B-419D-AFED-3B69AD313971}" destId="{40F54C15-2DC7-4469-9749-99A7A40F421E}" srcOrd="12" destOrd="0" presId="urn:microsoft.com/office/officeart/2005/8/layout/bProcess4"/>
    <dgm:cxn modelId="{58F42C2B-1EE6-4E7A-A2A7-B82084E77078}" type="presParOf" srcId="{40F54C15-2DC7-4469-9749-99A7A40F421E}" destId="{98BC4084-2A80-466B-A75D-E3B5BC0CF336}" srcOrd="0" destOrd="0" presId="urn:microsoft.com/office/officeart/2005/8/layout/bProcess4"/>
    <dgm:cxn modelId="{0801B256-73B9-4FDA-86A5-EE4D3BB4F3DC}" type="presParOf" srcId="{40F54C15-2DC7-4469-9749-99A7A40F421E}" destId="{A9CE07AF-DBBB-4526-9ABE-6EAAAD8DC3C6}" srcOrd="1" destOrd="0" presId="urn:microsoft.com/office/officeart/2005/8/layout/bProcess4"/>
    <dgm:cxn modelId="{C474A85A-F62A-42E4-A9C3-00CC78819442}" type="presParOf" srcId="{BA488DCC-6E0B-419D-AFED-3B69AD313971}" destId="{14BF8C4E-9222-4EB1-A072-822D0206784E}" srcOrd="13" destOrd="0" presId="urn:microsoft.com/office/officeart/2005/8/layout/bProcess4"/>
    <dgm:cxn modelId="{DC3BEF68-76B4-4ECA-B60C-31E7DBE6B2BE}" type="presParOf" srcId="{BA488DCC-6E0B-419D-AFED-3B69AD313971}" destId="{C6E2E6C8-B0D3-4778-9011-A81E104B51D1}" srcOrd="14" destOrd="0" presId="urn:microsoft.com/office/officeart/2005/8/layout/bProcess4"/>
    <dgm:cxn modelId="{B72C582C-3D4E-4017-BFB0-CAA3F98F4376}" type="presParOf" srcId="{C6E2E6C8-B0D3-4778-9011-A81E104B51D1}" destId="{10003ACB-B44E-4D62-82EA-CA9CBBB130E8}" srcOrd="0" destOrd="0" presId="urn:microsoft.com/office/officeart/2005/8/layout/bProcess4"/>
    <dgm:cxn modelId="{16EB936C-42BE-4D43-942B-7751BBEFEA0D}" type="presParOf" srcId="{C6E2E6C8-B0D3-4778-9011-A81E104B51D1}" destId="{F0580D61-F536-4787-BB11-BD30D622911B}" srcOrd="1" destOrd="0" presId="urn:microsoft.com/office/officeart/2005/8/layout/bProcess4"/>
    <dgm:cxn modelId="{43A11F33-B5CF-40BF-9B78-A19AFDBE92FC}" type="presParOf" srcId="{BA488DCC-6E0B-419D-AFED-3B69AD313971}" destId="{E622079D-8A38-4AC7-A6FE-E520BDE47209}" srcOrd="15" destOrd="0" presId="urn:microsoft.com/office/officeart/2005/8/layout/bProcess4"/>
    <dgm:cxn modelId="{1A461D08-7BD6-4E7C-9389-A325CABA799C}" type="presParOf" srcId="{BA488DCC-6E0B-419D-AFED-3B69AD313971}" destId="{E4D3F5B5-F3F5-435C-9223-CC70320D5B41}" srcOrd="16" destOrd="0" presId="urn:microsoft.com/office/officeart/2005/8/layout/bProcess4"/>
    <dgm:cxn modelId="{4C09141D-DBC6-4C53-A318-FE2EE83C7CE8}" type="presParOf" srcId="{E4D3F5B5-F3F5-435C-9223-CC70320D5B41}" destId="{1DE93585-DA8C-4454-BF46-10B94F36EBC7}" srcOrd="0" destOrd="0" presId="urn:microsoft.com/office/officeart/2005/8/layout/bProcess4"/>
    <dgm:cxn modelId="{BED50CFE-4BDA-4FB7-AD9F-0A98823B991E}" type="presParOf" srcId="{E4D3F5B5-F3F5-435C-9223-CC70320D5B41}" destId="{7EC36023-F163-45BD-A22E-07D1A46934AE}" srcOrd="1" destOrd="0" presId="urn:microsoft.com/office/officeart/2005/8/layout/bProcess4"/>
    <dgm:cxn modelId="{613CB376-05F5-420A-876A-9DB1564FF730}" type="presParOf" srcId="{BA488DCC-6E0B-419D-AFED-3B69AD313971}" destId="{DBF5FEFE-4E4A-4AAD-A210-02874E60ECC1}" srcOrd="17" destOrd="0" presId="urn:microsoft.com/office/officeart/2005/8/layout/bProcess4"/>
    <dgm:cxn modelId="{36C7808E-8EF1-495F-A962-BD2AEEA36EDE}" type="presParOf" srcId="{BA488DCC-6E0B-419D-AFED-3B69AD313971}" destId="{23953B6F-C723-4C30-A8E1-94566FA123CF}" srcOrd="18" destOrd="0" presId="urn:microsoft.com/office/officeart/2005/8/layout/bProcess4"/>
    <dgm:cxn modelId="{710E2D3B-800F-43B3-A899-3BFFB6FA5D3D}" type="presParOf" srcId="{23953B6F-C723-4C30-A8E1-94566FA123CF}" destId="{EAA7C118-6508-4F86-81A8-C15513DE75CA}" srcOrd="0" destOrd="0" presId="urn:microsoft.com/office/officeart/2005/8/layout/bProcess4"/>
    <dgm:cxn modelId="{10C5F04D-E0FD-4767-A440-6BD74F6F33C2}" type="presParOf" srcId="{23953B6F-C723-4C30-A8E1-94566FA123CF}" destId="{DB46D6B1-1630-4214-A6BD-AA04B50A7B35}" srcOrd="1" destOrd="0" presId="urn:microsoft.com/office/officeart/2005/8/layout/bProcess4"/>
    <dgm:cxn modelId="{0EFB9860-C636-46DB-B339-A8E282A19B10}" type="presParOf" srcId="{BA488DCC-6E0B-419D-AFED-3B69AD313971}" destId="{E3D69267-E608-4CB6-88A8-64F68BF8C811}" srcOrd="19" destOrd="0" presId="urn:microsoft.com/office/officeart/2005/8/layout/bProcess4"/>
    <dgm:cxn modelId="{D719D721-C5F2-41EB-8885-13C40F0817F4}" type="presParOf" srcId="{BA488DCC-6E0B-419D-AFED-3B69AD313971}" destId="{25D5A0AB-DA44-473E-BDCA-3D3121FE2DD3}" srcOrd="20" destOrd="0" presId="urn:microsoft.com/office/officeart/2005/8/layout/bProcess4"/>
    <dgm:cxn modelId="{E2ABAEDC-17C7-4A3C-B37E-DC4E51493DB8}" type="presParOf" srcId="{25D5A0AB-DA44-473E-BDCA-3D3121FE2DD3}" destId="{07056ED6-44A1-483A-B826-6B0FE9D53C0E}" srcOrd="0" destOrd="0" presId="urn:microsoft.com/office/officeart/2005/8/layout/bProcess4"/>
    <dgm:cxn modelId="{A6617596-4609-4B73-8ED9-DE95B2DD666E}" type="presParOf" srcId="{25D5A0AB-DA44-473E-BDCA-3D3121FE2DD3}" destId="{8D5BE22A-9103-41E0-A9BD-F79957A6AFE1}" srcOrd="1" destOrd="0" presId="urn:microsoft.com/office/officeart/2005/8/layout/bProcess4"/>
    <dgm:cxn modelId="{D71A9695-950F-4CA3-84FF-D29B2656EF5B}" type="presParOf" srcId="{BA488DCC-6E0B-419D-AFED-3B69AD313971}" destId="{6554E91C-928B-42A5-B80D-7BE728B4BBF7}" srcOrd="21" destOrd="0" presId="urn:microsoft.com/office/officeart/2005/8/layout/bProcess4"/>
    <dgm:cxn modelId="{869A9BF6-1C6A-40DA-B8CD-79C00320C9D5}" type="presParOf" srcId="{BA488DCC-6E0B-419D-AFED-3B69AD313971}" destId="{1BCBD635-8786-460F-B2F5-48A54693F107}" srcOrd="22" destOrd="0" presId="urn:microsoft.com/office/officeart/2005/8/layout/bProcess4"/>
    <dgm:cxn modelId="{E42A87CA-C6F3-424C-9625-8044488119BF}" type="presParOf" srcId="{1BCBD635-8786-460F-B2F5-48A54693F107}" destId="{13880D39-D0A6-41DF-96BB-538D87330EF3}" srcOrd="0" destOrd="0" presId="urn:microsoft.com/office/officeart/2005/8/layout/bProcess4"/>
    <dgm:cxn modelId="{89A583D6-D47C-4928-AD71-EDC7241542B8}" type="presParOf" srcId="{1BCBD635-8786-460F-B2F5-48A54693F107}" destId="{F8C7BBCA-386D-44DC-A5CE-6580D8CBE897}" srcOrd="1" destOrd="0" presId="urn:microsoft.com/office/officeart/2005/8/layout/bProcess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8C64EA-1CEE-48F6-A8F2-8717DD1C9125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72BF40-D3B2-4336-BFA5-DF2360AA07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636859-55AE-40D8-8805-D72EBA7CA72E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939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61ACE-4997-414F-BE1D-AE65F714C36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144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7A4E7A-5BB4-4DAF-AB90-14D7900D2DFE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AF97-053C-46D2-8FF4-E56186E6CE38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D76B-5B3D-451D-8D7F-2128C10EBE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6DB9-C9DD-4827-9000-4609779AF013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E592-F44F-43E7-96D4-E245B3CB5F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CD2-186F-43B6-975B-A78E596D7C9A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1FD6-93BA-47BF-9B73-DA9B4465A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2AB6-09EA-4CAC-B204-9BC42E0B4FEE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6A9F-7104-44F0-B178-00C365D294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45C9-7C1F-4DBE-804D-869226D07E99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8753-3138-433A-8B07-EBBFA10C63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132-1B1F-4CD4-ADB1-3698F9514872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93C1-4C3A-4F8F-9E0B-F83A8E434F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29A4-4208-40A1-A5D0-D3F6A4953256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E24D-C314-4E67-96CC-7E93587659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A585-5B86-4A4A-94B0-99126B4442AD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016C-F317-4A4A-866E-BC18F54A38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81BA-A456-40CA-B1D2-E24F461B3251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6BEA-27EB-4AEC-ACBD-2E1BBB692E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8741-689C-42BE-AA31-1858A71EA404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81A5-7F6F-45F4-848A-1E4EA171B1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71CE-C3C6-44C0-837D-28FC9B1F20AD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46B3-A206-4D64-93CE-8C5DDD681E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36B2-7776-4998-91F2-1B68B06BFBDD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BCFC-57FC-484A-8F12-890AD6AA58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0BE4-8908-4A06-8E34-AE6FE426C4FC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E6C7-F15C-4ED0-8A7A-F8D8A97E79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E78B-905F-45D0-994D-D115F9D7908A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6867-7651-47D8-BC65-1D75739088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9E4E-EB42-41C8-8563-92DC970E0250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8AE9-F5E0-4132-8D02-4100A20248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2D31-5773-44D0-BA35-9F3AF3681A96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80F9-3EA9-44EF-87A1-3565942F8A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E637-3D1A-4367-A484-E79494B88B32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F504-4D24-445C-A43B-68907CB999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1020-9772-4C21-8AF4-3E73116BA5B2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1B26-3BEC-4403-A509-4E43A9BB05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C62-8B75-4FE7-9D11-FA06A859D296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AA68-9795-425A-94C6-B5B29F9860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E89CF-C8DB-4E5E-8C35-AEEC6A205CCE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F141-046F-469A-BDE8-B7C65B49AB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6A01-7032-4315-8A66-B4B66C6D02EF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56BA-E05E-4466-9412-B2FF26F47B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CAE8-7310-434A-B5EE-2D61726E893D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046F-8614-4385-948A-414DC441BA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064E-F6AB-4211-9DAC-ECD4B4714E4C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4295-E684-4DBF-AAE1-AE13F29F53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9DC0-E1D9-458F-B105-887DD1FBF205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F85E-FA57-4EDE-90CE-4807C06B77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07CB-0E69-479D-AC8D-A2566C188A7C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8A8B-BFCD-4AE2-A1A8-ADE4F731A4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273C-A121-4E44-8AAB-38011F15A49B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A875-0086-4BA1-A40C-11326FD34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1692-4289-403D-9A4F-0E8F0C01C726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B4B6-7A43-4BB3-A89A-8C99A6B394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5F32-16D2-47B1-81D4-6FD605194329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181B-7F10-49DB-82AF-8E1149BE0B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62C8-05FC-4A91-AC65-B0C0E797DDE0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99A8-ED4B-40A5-899B-CF260CB59A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8B6B-6850-44F0-BC54-1D6BEDF99237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B166-7957-43C5-B54F-C20A51FC4C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1332-EF69-4FA9-8F8B-0FB4E53A1F49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B8AE-9693-4554-8F3E-16E5E0CC1F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DB7B-D651-4193-88A3-6B449C9F9523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2316-715A-4148-98F8-7FF251754D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DD37-8A20-498E-BBBC-0A2D34262E78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694B-69BB-4B4E-B350-7CF20E377B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AB75-D11F-4919-9A9F-F5A9AA38CB2C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00D7-3690-494D-85B7-EF725E165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E1BA1-1B04-4BC5-AAD5-682A956A278D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04785-DEC5-42FE-B135-BB5DDF8BBC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1" name="Picture 2" descr="Εικόνα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00938" y="6072188"/>
            <a:ext cx="1357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331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A5F94A-D43F-4A1E-8393-D44CF4325C44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63305-3E95-4C19-BC63-5C6B90B0D2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66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881E0-6B55-4353-8EE3-E62E3FCA81A4}" type="datetimeFigureOut">
              <a:rPr lang="el-GR"/>
              <a:pPr>
                <a:defRPr/>
              </a:pPr>
              <a:t>10/12/14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B0F2D-27C8-40DA-8A6F-FAEF96503A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ΓΡΑΜΜΑΤΕΙΑ\Pictures\ΔΙΑΦΟΡΕΣ ΦΩΤΟ\ΓΡΑΦΙΚΑ\βββφ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5757916" cy="3286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229225"/>
            <a:ext cx="8382000" cy="285750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800" b="1" dirty="0" smtClean="0"/>
              <a:t>Εισηγητές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ΤΑΟΥΣΑΝΗΣ ΧΡΗΣΤΟΣ – ΚΟΤΙΟΣ ΚΩΝΣΤΑΝΤΙΝΟΣ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6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Μ.Α. υπ. Διδάκτορες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l-GR" sz="16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Α.Π.Θ.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σύμβουλοι σταδιοδρομίας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EMPLOY</a:t>
            </a: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200" dirty="0" smtClean="0">
                <a:latin typeface="Candara" pitchFamily="34" charset="0"/>
              </a:rPr>
              <a:t>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Προγράμματα Σπουδών της Ελληνικής Τριτοβάθμιας Εκπαίδευσης με δομική αποστολή την ανάπτυξη της επιχειρηματικότητας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/>
            </a:r>
            <a:b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</a:br>
            <a:endParaRPr lang="el-G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</p:txBody>
      </p:sp>
      <p:pic>
        <p:nvPicPr>
          <p:cNvPr id="39940" name="4 - Εικόνα" descr="blue_logotype_ta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65850"/>
            <a:ext cx="15478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964613" cy="650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b="1" dirty="0" smtClean="0"/>
              <a:t> </a:t>
            </a:r>
            <a:r>
              <a:rPr lang="el-GR" sz="2800" dirty="0" smtClean="0"/>
              <a:t>		</a:t>
            </a:r>
            <a:r>
              <a:rPr lang="el-GR" sz="3600" dirty="0" smtClean="0"/>
              <a:t>                      Στοιχεία</a:t>
            </a:r>
            <a:endParaRPr lang="el-GR" sz="2800" b="1" spc="19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     	          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Προγράμματα Σπουδών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– Κατευθύνσεις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ΦΕΚ Ίδρυσης</a:t>
            </a:r>
            <a:endParaRPr lang="el-G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</a:rPr>
              <a:t>Επιμέρους Στοιχεία     (πχ επαγγελματικά δικαιώματα   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- Δεξιό βέλος"/>
          <p:cNvSpPr/>
          <p:nvPr/>
        </p:nvSpPr>
        <p:spPr>
          <a:xfrm rot="5400000">
            <a:off x="3100111" y="1876553"/>
            <a:ext cx="1643074" cy="571504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50181" name="5 - Εικόνα" descr="blue_logotype_ta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βέλος"/>
          <p:cNvSpPr/>
          <p:nvPr/>
        </p:nvSpPr>
        <p:spPr>
          <a:xfrm rot="7047104">
            <a:off x="455109" y="2046480"/>
            <a:ext cx="2483852" cy="669197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 rot="4147323">
            <a:off x="5110988" y="2461586"/>
            <a:ext cx="3302159" cy="669197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3 - Θέση περιεχομένου" descr="1171500_958283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7416800" cy="5688013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7813" y="1052513"/>
            <a:ext cx="46085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bg1"/>
                </a:solidFill>
              </a:rPr>
              <a:t>Αποτύπωση στον Ακαδημαϊκό Χάρτη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51203" name="4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251950" cy="1143000"/>
          </a:xfrm>
          <a:solidFill>
            <a:srgbClr val="C00000"/>
          </a:solidFill>
        </p:spPr>
        <p:txBody>
          <a:bodyPr/>
          <a:lstStyle/>
          <a:p>
            <a:r>
              <a:rPr lang="el-GR" b="1" u="sng" smtClean="0">
                <a:solidFill>
                  <a:schemeClr val="bg1"/>
                </a:solidFill>
              </a:rPr>
              <a:t>1</a:t>
            </a:r>
            <a:r>
              <a:rPr lang="el-GR" b="1" u="sng" baseline="30000" smtClean="0">
                <a:solidFill>
                  <a:schemeClr val="bg1"/>
                </a:solidFill>
              </a:rPr>
              <a:t>ο</a:t>
            </a:r>
            <a:r>
              <a:rPr lang="el-GR" b="1" u="sng" smtClean="0">
                <a:solidFill>
                  <a:schemeClr val="bg1"/>
                </a:solidFill>
              </a:rPr>
              <a:t> επιστημονικό πεδίο</a:t>
            </a:r>
            <a:endParaRPr lang="el-GR" smtClean="0">
              <a:solidFill>
                <a:schemeClr val="bg1"/>
              </a:solidFill>
            </a:endParaRPr>
          </a:p>
        </p:txBody>
      </p:sp>
      <p:pic>
        <p:nvPicPr>
          <p:cNvPr id="52226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6270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6270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73463"/>
            <a:ext cx="6270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403350" y="2708275"/>
            <a:ext cx="4681538" cy="1162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4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ΝΕΟΥΣ ΠΤΥΧΙΟΥΧΟΥΣ</a:t>
            </a:r>
            <a:endParaRPr lang="en-US" sz="3400" b="1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3" name="Gruppe 24"/>
          <p:cNvGrpSpPr>
            <a:grpSpLocks/>
          </p:cNvGrpSpPr>
          <p:nvPr/>
        </p:nvGrpSpPr>
        <p:grpSpPr bwMode="auto">
          <a:xfrm>
            <a:off x="179512" y="5013176"/>
            <a:ext cx="1872208" cy="484631"/>
            <a:chOff x="5529621" y="4578465"/>
            <a:chExt cx="2133600" cy="873848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13" name="Pentagon 25"/>
            <p:cNvSpPr/>
            <p:nvPr/>
          </p:nvSpPr>
          <p:spPr>
            <a:xfrm>
              <a:off x="5529621" y="4720793"/>
              <a:ext cx="2133600" cy="731520"/>
            </a:xfrm>
            <a:prstGeom prst="homePlate">
              <a:avLst/>
            </a:prstGeom>
            <a:grpFill/>
            <a:ln w="88900" cap="rnd" cmpd="thickThin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latin typeface="Cambria" pitchFamily="18" charset="0"/>
                </a:rPr>
                <a:t>Συνάφεια</a:t>
              </a:r>
              <a:endParaRPr lang="da-DK" sz="2400" b="1" dirty="0" err="1">
                <a:latin typeface="Cambria" pitchFamily="18" charset="0"/>
              </a:endParaRPr>
            </a:p>
          </p:txBody>
        </p:sp>
        <p:sp>
          <p:nvSpPr>
            <p:cNvPr id="14" name="Tekstboks 27"/>
            <p:cNvSpPr txBox="1">
              <a:spLocks noChangeArrowheads="1"/>
            </p:cNvSpPr>
            <p:nvPr/>
          </p:nvSpPr>
          <p:spPr bwMode="auto">
            <a:xfrm rot="21540000">
              <a:off x="5545295" y="4578465"/>
              <a:ext cx="1619751" cy="60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b="1" dirty="0">
                <a:solidFill>
                  <a:schemeClr val="tx2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</p:grpSp>
      <p:sp>
        <p:nvSpPr>
          <p:cNvPr id="15" name="1 - Τίτλος"/>
          <p:cNvSpPr txBox="1">
            <a:spLocks/>
          </p:cNvSpPr>
          <p:nvPr/>
        </p:nvSpPr>
        <p:spPr>
          <a:xfrm>
            <a:off x="1042988" y="1628775"/>
            <a:ext cx="7669212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Βαλκανικών Σλαβικών Ανατολικών Σπουδών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1042988" y="2565400"/>
            <a:ext cx="7705725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Διοίκησης Επιχειρήσεων (3 ΤΕΙ)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1042988" y="3500438"/>
            <a:ext cx="7705725" cy="79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Ψηφιακών Μέσων &amp; Επικοινωνίας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 - Τίτλος"/>
          <p:cNvSpPr txBox="1">
            <a:spLocks/>
          </p:cNvSpPr>
          <p:nvPr/>
        </p:nvSpPr>
        <p:spPr>
          <a:xfrm>
            <a:off x="2268538" y="4941888"/>
            <a:ext cx="5975350" cy="7905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Μερική </a:t>
            </a:r>
            <a:r>
              <a:rPr lang="el-GR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εως</a:t>
            </a:r>
            <a:r>
              <a:rPr lang="el-G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και </a:t>
            </a:r>
            <a:r>
              <a:rPr lang="el-GR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ελαχιστή</a:t>
            </a:r>
            <a:endParaRPr lang="el-GR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2235" name="18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251950" cy="1143000"/>
          </a:xfrm>
          <a:solidFill>
            <a:srgbClr val="C00000"/>
          </a:solidFill>
        </p:spPr>
        <p:txBody>
          <a:bodyPr/>
          <a:lstStyle/>
          <a:p>
            <a:r>
              <a:rPr lang="el-GR" b="1" u="sng" smtClean="0">
                <a:solidFill>
                  <a:schemeClr val="bg1"/>
                </a:solidFill>
              </a:rPr>
              <a:t>2</a:t>
            </a:r>
            <a:r>
              <a:rPr lang="el-GR" b="1" u="sng" baseline="30000" smtClean="0">
                <a:solidFill>
                  <a:schemeClr val="bg1"/>
                </a:solidFill>
              </a:rPr>
              <a:t>ο</a:t>
            </a:r>
            <a:r>
              <a:rPr lang="el-GR" b="1" u="sng" smtClean="0">
                <a:solidFill>
                  <a:schemeClr val="bg1"/>
                </a:solidFill>
              </a:rPr>
              <a:t> – 3</a:t>
            </a:r>
            <a:r>
              <a:rPr lang="el-GR" b="1" u="sng" baseline="30000" smtClean="0">
                <a:solidFill>
                  <a:schemeClr val="bg1"/>
                </a:solidFill>
              </a:rPr>
              <a:t>ο</a:t>
            </a:r>
            <a:r>
              <a:rPr lang="el-GR" b="1" u="sng" smtClean="0">
                <a:solidFill>
                  <a:schemeClr val="bg1"/>
                </a:solidFill>
              </a:rPr>
              <a:t> επιστημονικό πεδίο</a:t>
            </a:r>
            <a:endParaRPr lang="el-GR" smtClean="0">
              <a:solidFill>
                <a:schemeClr val="bg1"/>
              </a:solidFill>
            </a:endParaRPr>
          </a:p>
        </p:txBody>
      </p:sp>
      <p:pic>
        <p:nvPicPr>
          <p:cNvPr id="53250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6270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6270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403350" y="2708275"/>
            <a:ext cx="4681538" cy="1162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4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ΝΕΟΥΣ ΠΤΥΧΙΟΥΧΟΥΣ</a:t>
            </a:r>
            <a:endParaRPr lang="en-US" sz="3400" b="1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5" name="Gruppe 24"/>
          <p:cNvGrpSpPr>
            <a:grpSpLocks/>
          </p:cNvGrpSpPr>
          <p:nvPr/>
        </p:nvGrpSpPr>
        <p:grpSpPr bwMode="auto">
          <a:xfrm>
            <a:off x="251520" y="4077072"/>
            <a:ext cx="1872208" cy="484631"/>
            <a:chOff x="5529621" y="4578465"/>
            <a:chExt cx="2133600" cy="873848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13" name="Pentagon 25"/>
            <p:cNvSpPr/>
            <p:nvPr/>
          </p:nvSpPr>
          <p:spPr>
            <a:xfrm>
              <a:off x="5529621" y="4720793"/>
              <a:ext cx="2133600" cy="731520"/>
            </a:xfrm>
            <a:prstGeom prst="homePlate">
              <a:avLst/>
            </a:prstGeom>
            <a:grpFill/>
            <a:ln w="88900" cap="rnd" cmpd="thickThin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latin typeface="Cambria" pitchFamily="18" charset="0"/>
                </a:rPr>
                <a:t>Εξαίρεση</a:t>
              </a:r>
              <a:endParaRPr lang="da-DK" sz="2400" b="1" dirty="0" err="1">
                <a:latin typeface="Cambria" pitchFamily="18" charset="0"/>
              </a:endParaRPr>
            </a:p>
          </p:txBody>
        </p:sp>
        <p:sp>
          <p:nvSpPr>
            <p:cNvPr id="14" name="Tekstboks 27"/>
            <p:cNvSpPr txBox="1">
              <a:spLocks noChangeArrowheads="1"/>
            </p:cNvSpPr>
            <p:nvPr/>
          </p:nvSpPr>
          <p:spPr bwMode="auto">
            <a:xfrm rot="21540000">
              <a:off x="5545295" y="4578465"/>
              <a:ext cx="1619751" cy="60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b="1" dirty="0">
                <a:solidFill>
                  <a:schemeClr val="tx2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</p:grpSp>
      <p:sp>
        <p:nvSpPr>
          <p:cNvPr id="15" name="1 - Τίτλος"/>
          <p:cNvSpPr txBox="1">
            <a:spLocks/>
          </p:cNvSpPr>
          <p:nvPr/>
        </p:nvSpPr>
        <p:spPr>
          <a:xfrm>
            <a:off x="1042988" y="1628775"/>
            <a:ext cx="7669212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Κανένα Πανεπιστημιακό τμήμα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1042988" y="2565400"/>
            <a:ext cx="7705725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Κανένα Τεχνολογικό τμήμα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 - Τίτλος"/>
          <p:cNvSpPr txBox="1">
            <a:spLocks/>
          </p:cNvSpPr>
          <p:nvPr/>
        </p:nvSpPr>
        <p:spPr>
          <a:xfrm>
            <a:off x="2268538" y="4005263"/>
            <a:ext cx="5975350" cy="7921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Υπό προϋποθέσεις τα  τμήματα Στατιστικής</a:t>
            </a:r>
            <a:endParaRPr lang="el-GR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3257" name="18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251950" cy="1143000"/>
          </a:xfrm>
          <a:solidFill>
            <a:srgbClr val="C00000"/>
          </a:solidFill>
        </p:spPr>
        <p:txBody>
          <a:bodyPr/>
          <a:lstStyle/>
          <a:p>
            <a:r>
              <a:rPr lang="el-GR" b="1" u="sng" smtClean="0">
                <a:solidFill>
                  <a:schemeClr val="bg1"/>
                </a:solidFill>
              </a:rPr>
              <a:t>4</a:t>
            </a:r>
            <a:r>
              <a:rPr lang="el-GR" b="1" u="sng" baseline="30000" smtClean="0">
                <a:solidFill>
                  <a:schemeClr val="bg1"/>
                </a:solidFill>
              </a:rPr>
              <a:t>ο</a:t>
            </a:r>
            <a:r>
              <a:rPr lang="el-GR" b="1" u="sng" smtClean="0">
                <a:solidFill>
                  <a:schemeClr val="bg1"/>
                </a:solidFill>
              </a:rPr>
              <a:t> επιστημονικό πεδίο</a:t>
            </a:r>
            <a:endParaRPr lang="el-GR" smtClean="0">
              <a:solidFill>
                <a:schemeClr val="bg1"/>
              </a:solidFill>
            </a:endParaRPr>
          </a:p>
        </p:txBody>
      </p:sp>
      <p:pic>
        <p:nvPicPr>
          <p:cNvPr id="54274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62706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0438"/>
            <a:ext cx="6270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403350" y="2708275"/>
            <a:ext cx="4681538" cy="1162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4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ΝΕΟΥΣ ΠΤΥΧΙΟΥΧΟΥΣ</a:t>
            </a:r>
            <a:endParaRPr lang="en-US" sz="3400" b="1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4277" name="Tekstboks 27"/>
          <p:cNvSpPr txBox="1">
            <a:spLocks noChangeArrowheads="1"/>
          </p:cNvSpPr>
          <p:nvPr/>
        </p:nvSpPr>
        <p:spPr bwMode="auto">
          <a:xfrm rot="-60000">
            <a:off x="193675" y="5013325"/>
            <a:ext cx="14208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000" b="1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1042988" y="1628775"/>
            <a:ext cx="7669212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Πανεπιστημιακά Τμήματα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1042988" y="3644900"/>
            <a:ext cx="7705725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ΤΕΙ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4280" name="18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251950" cy="1143000"/>
          </a:xfrm>
          <a:solidFill>
            <a:srgbClr val="C00000"/>
          </a:solidFill>
        </p:spPr>
        <p:txBody>
          <a:bodyPr/>
          <a:lstStyle/>
          <a:p>
            <a:r>
              <a:rPr lang="el-GR" b="1" u="sng" smtClean="0">
                <a:solidFill>
                  <a:schemeClr val="bg1"/>
                </a:solidFill>
              </a:rPr>
              <a:t>5</a:t>
            </a:r>
            <a:r>
              <a:rPr lang="el-GR" b="1" u="sng" baseline="30000" smtClean="0">
                <a:solidFill>
                  <a:schemeClr val="bg1"/>
                </a:solidFill>
              </a:rPr>
              <a:t>ο</a:t>
            </a:r>
            <a:r>
              <a:rPr lang="el-GR" b="1" u="sng" smtClean="0">
                <a:solidFill>
                  <a:schemeClr val="bg1"/>
                </a:solidFill>
              </a:rPr>
              <a:t> επιστημονικό πεδίο</a:t>
            </a:r>
            <a:endParaRPr lang="el-GR" smtClean="0">
              <a:solidFill>
                <a:schemeClr val="bg1"/>
              </a:solidFill>
            </a:endParaRPr>
          </a:p>
        </p:txBody>
      </p:sp>
      <p:pic>
        <p:nvPicPr>
          <p:cNvPr id="55298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6270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7" descr="dart_le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60800"/>
            <a:ext cx="6270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403350" y="2708275"/>
            <a:ext cx="4681538" cy="1162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4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ΝΕΟΥΣ ΠΤΥΧΙΟΥΧΟΥΣ</a:t>
            </a:r>
            <a:endParaRPr lang="en-US" sz="3400" b="1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1042988" y="2205038"/>
            <a:ext cx="7669212" cy="79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30 Πανεπιστημιακά Τμήματα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1042988" y="3860800"/>
            <a:ext cx="7705725" cy="79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41 ΤΕΙ</a:t>
            </a:r>
            <a:endParaRPr lang="el-G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303" name="18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88" y="274638"/>
            <a:ext cx="8429625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Βασικότερα Τμήματα (Πανεπιστήμια &amp; ΤΕΙ)</a:t>
            </a:r>
            <a:endParaRPr lang="el-GR" sz="28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4000500" y="2071688"/>
            <a:ext cx="2555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14813" y="2428875"/>
            <a:ext cx="255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72063" y="4286250"/>
            <a:ext cx="255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072188" y="5286375"/>
            <a:ext cx="255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4875" y="37147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572000" y="31432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429125" y="2786063"/>
            <a:ext cx="2555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643563" y="5000625"/>
            <a:ext cx="255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5357813" y="4643438"/>
            <a:ext cx="2555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429375" y="5643563"/>
            <a:ext cx="2555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el-G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428596" y="1500174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ΓΡΑΦΙΚΑ\fvto hmerides\dreamstimefree_343394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78534">
            <a:off x="3360777" y="1692922"/>
            <a:ext cx="6417770" cy="56131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b="1" dirty="0" smtClean="0"/>
              <a:t>Δομικά Στοιχεία Προγραμμάτων</a:t>
            </a:r>
            <a:endParaRPr lang="el-GR" sz="2800" b="1" dirty="0"/>
          </a:p>
        </p:txBody>
      </p:sp>
      <p:pic>
        <p:nvPicPr>
          <p:cNvPr id="4098" name="Picture 2" descr="C:\Users\ΓΡΑΜΜΑΤΕΙΑ\Pictures\ΔΙΑΦΟΡΕΣ ΦΩΤΟ\ΓΡΑΦΙΚΑ\ςε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285992"/>
            <a:ext cx="3571899" cy="385765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1 - Τίτλος"/>
          <p:cNvSpPr txBox="1">
            <a:spLocks/>
          </p:cNvSpPr>
          <p:nvPr/>
        </p:nvSpPr>
        <p:spPr>
          <a:xfrm>
            <a:off x="3924300" y="2852738"/>
            <a:ext cx="4900613" cy="321468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 Υπερβολική Συνάφεια – Μαθημάτων &amp; κατευθύνσεων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 Περιορισμένη αναλογικά η διείσδυση του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επιχειρείν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Περιορισμένη- προαιρετική η πρακτική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Δυσδιάκριτη η εμβάθυνση-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καταρτιση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με τομεακή επιχειρηματικότητα πέραν εξαιρέσεων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Δυο τμήματα μόνο συνδέονται – σχετίζονται με την επιχειρηματικότητα στον τουρισμό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C:\Users\user\Desktop\agri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4643438" cy="500066"/>
          </a:xfr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sz="5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Προτάσεις -Προοπτικές</a:t>
            </a:r>
            <a:endParaRPr lang="el-GR" sz="4000" b="1" dirty="0" smtClean="0"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ΓΡΑΜΜΑΤΕΙΑ\Pictures\ΔΙΑΦΟΡΕΣ ΦΩΤΟ\ΓΡΑΦΙΚΑ\Conception_Design_aq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88" y="214313"/>
            <a:ext cx="8501062" cy="635793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643438" y="1628775"/>
            <a:ext cx="42037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Ενίσχυση της Επιχειρηματικότητας και στις υπόλοιπες επιστήμες-πεδία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Αναπροσαρμογή της φιλοσοφίας των παρεχόμενων προγραμμάτων προς τη δυνητική επιχειρηματικότητα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Ενίσχυση των ΜΠΣ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Ανάπτυξη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soft skills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σε φοιτητές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Ερευνητικές δράσεις –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start ups 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εντός των ΑΕΙ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0420" name="4 - Εικόνα" descr="blue_logotype_ta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b="1" i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«Αγορά Εργασίας»</a:t>
            </a:r>
            <a:r>
              <a:rPr lang="el-GR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l-GR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986" name="8 - Εικόνα" descr="blue_logotype_ta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84313"/>
            <a:ext cx="6505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ΓΡΑΜΜΑΤΕΙΑ\Pictures\ΔΙΑΦΟΡΕΣ ΦΩΤΟ\ΓΡΑΦΙΚΑ\dreamstime_716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48839">
            <a:off x="1595056" y="2278983"/>
            <a:ext cx="5642382" cy="402144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Συμπράττοντες </a:t>
            </a:r>
            <a:r>
              <a:rPr lang="el-GR" sz="2800" dirty="0" err="1" smtClean="0"/>
              <a:t>Εταιροι</a:t>
            </a:r>
            <a:endParaRPr lang="el-GR" sz="2800" b="1" dirty="0"/>
          </a:p>
        </p:txBody>
      </p:sp>
      <p:sp>
        <p:nvSpPr>
          <p:cNvPr id="62467" name="5 - Ορθογώνιο"/>
          <p:cNvSpPr>
            <a:spLocks noChangeArrowheads="1"/>
          </p:cNvSpPr>
          <p:nvPr/>
        </p:nvSpPr>
        <p:spPr bwMode="auto">
          <a:xfrm>
            <a:off x="6516688" y="234950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latin typeface="Calibri" pitchFamily="34" charset="0"/>
              </a:rPr>
              <a:t>Επιμελητήρια</a:t>
            </a:r>
            <a:endParaRPr lang="el-GR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468" name="6 - Ορθογώνιο"/>
          <p:cNvSpPr>
            <a:spLocks noChangeArrowheads="1"/>
          </p:cNvSpPr>
          <p:nvPr/>
        </p:nvSpPr>
        <p:spPr bwMode="auto">
          <a:xfrm>
            <a:off x="1214438" y="1928813"/>
            <a:ext cx="60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Calibri" pitchFamily="34" charset="0"/>
              </a:rPr>
              <a:t>ΑΕΙ</a:t>
            </a:r>
            <a:endParaRPr lang="el-GR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469" name="7 - Ορθογώνιο"/>
          <p:cNvSpPr>
            <a:spLocks noChangeArrowheads="1"/>
          </p:cNvSpPr>
          <p:nvPr/>
        </p:nvSpPr>
        <p:spPr bwMode="auto">
          <a:xfrm>
            <a:off x="6154738" y="3429000"/>
            <a:ext cx="2989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latin typeface="Calibri" pitchFamily="34" charset="0"/>
              </a:rPr>
              <a:t>Επαγγελματικοί Σύλλογοι</a:t>
            </a:r>
            <a:endParaRPr lang="el-GR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470" name="8 - Ορθογώνιο"/>
          <p:cNvSpPr>
            <a:spLocks noChangeArrowheads="1"/>
          </p:cNvSpPr>
          <p:nvPr/>
        </p:nvSpPr>
        <p:spPr bwMode="auto">
          <a:xfrm>
            <a:off x="5148263" y="5805488"/>
            <a:ext cx="291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3399"/>
                </a:solidFill>
                <a:latin typeface="Calibri" pitchFamily="34" charset="0"/>
              </a:rPr>
              <a:t>Μέντορες Επιχειρηματίες</a:t>
            </a:r>
            <a:endParaRPr lang="el-GR" sz="200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5661025"/>
            <a:ext cx="2825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Καινοτόμες Επιχειρήσεις</a:t>
            </a:r>
            <a:endParaRPr lang="el-GR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472" name="10 - Ορθογώνιο"/>
          <p:cNvSpPr>
            <a:spLocks noChangeArrowheads="1"/>
          </p:cNvSpPr>
          <p:nvPr/>
        </p:nvSpPr>
        <p:spPr bwMode="auto">
          <a:xfrm>
            <a:off x="142875" y="2857500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latin typeface="Calibri" pitchFamily="34" charset="0"/>
              </a:rPr>
              <a:t>Εξειδικευμένα Στελέχη της Αγοράς</a:t>
            </a:r>
            <a:endParaRPr lang="el-GR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473" name="11 - Ορθογώνιο"/>
          <p:cNvSpPr>
            <a:spLocks noChangeArrowheads="1"/>
          </p:cNvSpPr>
          <p:nvPr/>
        </p:nvSpPr>
        <p:spPr bwMode="auto">
          <a:xfrm>
            <a:off x="6516688" y="4581525"/>
            <a:ext cx="221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3399"/>
                </a:solidFill>
                <a:latin typeface="Calibri" pitchFamily="34" charset="0"/>
              </a:rPr>
              <a:t>ΑΕΙ της αλλοδαπής</a:t>
            </a:r>
            <a:endParaRPr lang="el-GR" sz="200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62474" name="12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</a:rPr>
              <a:t>Προτάσεις Ενίσχυσης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76375" y="1628775"/>
            <a:ext cx="7056438" cy="3887788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Θέσπιση Υποτροφιών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Αμειβόμενη Έρευνα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Εφαρμογή Καλών Πρακτικών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Ευελιξία στα Προγράμματα σπουδών των «κλασικών» σπουδών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Σταδιακή Σύνδεση των ΜΠΣ με τις ανάγκες της Ελληνικής Πραγματικότητας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  <p:pic>
        <p:nvPicPr>
          <p:cNvPr id="63491" name="3 - Εικόνα" descr="blue_logotype_ta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C:\Users\ΓΡΑΜΜΑΤΕΙΑ\Pictures\ΔΙΑΦΟΡΕΣ ΦΩΤΟ\ΓΡΑΦΙΚΑ\untitled1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5088" y="0"/>
            <a:ext cx="9209088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4286250"/>
            <a:ext cx="59293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3399"/>
                </a:solidFill>
              </a:rPr>
              <a:t>Σας ευχαριστώ</a:t>
            </a:r>
            <a:br>
              <a:rPr lang="el-GR" b="1" dirty="0" smtClean="0">
                <a:solidFill>
                  <a:srgbClr val="003399"/>
                </a:solidFill>
              </a:rPr>
            </a:br>
            <a:r>
              <a:rPr lang="el-GR" b="1" dirty="0" smtClean="0">
                <a:solidFill>
                  <a:srgbClr val="003399"/>
                </a:solidFill>
              </a:rPr>
              <a:t>για την προσοχή σας</a:t>
            </a:r>
            <a:endParaRPr lang="el-GR" b="1" dirty="0">
              <a:solidFill>
                <a:srgbClr val="003399"/>
              </a:solidFill>
            </a:endParaRPr>
          </a:p>
        </p:txBody>
      </p:sp>
      <p:pic>
        <p:nvPicPr>
          <p:cNvPr id="64515" name="4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44675"/>
            <a:ext cx="21018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8 - Εικόνα" descr="blue_logotype_ta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64388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b="1" i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«Αγορά Εργασίας &amp; Επιχειρηματικότητα»</a:t>
            </a:r>
            <a:r>
              <a:rPr lang="el-GR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l-GR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4034" name="8 - Εικόνα" descr="blue_logotype_ta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395536" y="1628800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/>
          </p:cNvGraphicFramePr>
          <p:nvPr/>
        </p:nvGraphicFramePr>
        <p:xfrm>
          <a:off x="395536" y="1628800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b="1" i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«Αγορά Εργασίας &amp; Εκπαίδευση»</a:t>
            </a:r>
            <a:r>
              <a:rPr lang="el-GR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l-GR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5059" name="4 - Εικόνα" descr="blue_logotype_ta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1000269_721293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75" y="1357313"/>
            <a:ext cx="5081588" cy="3811587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43313" y="1643063"/>
            <a:ext cx="4900612" cy="3214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Επιχειρηματικότητα στα ΑΕΙ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083" name="4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5 - Ορθογώνιο"/>
          <p:cNvSpPr>
            <a:spLocks noChangeArrowheads="1"/>
          </p:cNvSpPr>
          <p:nvPr/>
        </p:nvSpPr>
        <p:spPr bwMode="auto">
          <a:xfrm>
            <a:off x="1331913" y="5661025"/>
            <a:ext cx="6281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ΔΕΙΓΜΑ</a:t>
            </a:r>
            <a:r>
              <a:rPr lang="en-US">
                <a:latin typeface="Calibri" pitchFamily="34" charset="0"/>
              </a:rPr>
              <a:t>: TMHMATA AEI </a:t>
            </a:r>
            <a:r>
              <a:rPr lang="el-GR">
                <a:latin typeface="Calibri" pitchFamily="34" charset="0"/>
              </a:rPr>
              <a:t>ΔΗΜΟΣΙΑΣ ΤΡΙΤΟΒΑΘΜΙΑΣ ΕΚΠΑΙΔΕΥΣΗΣ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1000269_721293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75" y="1357313"/>
            <a:ext cx="5081588" cy="3811587"/>
          </a:xfrm>
        </p:spPr>
      </p:pic>
      <p:pic>
        <p:nvPicPr>
          <p:cNvPr id="47106" name="4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165850"/>
            <a:ext cx="13684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403350" y="1196975"/>
            <a:ext cx="67389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ΔΕΙΓΜΑ</a:t>
            </a:r>
            <a:r>
              <a:rPr lang="en-US" dirty="0">
                <a:latin typeface="+mn-lt"/>
                <a:cs typeface="+mn-cs"/>
              </a:rPr>
              <a:t>: </a:t>
            </a:r>
            <a:r>
              <a:rPr lang="el-GR" dirty="0">
                <a:latin typeface="+mn-lt"/>
                <a:cs typeface="+mn-cs"/>
              </a:rPr>
              <a:t>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463 </a:t>
            </a:r>
            <a:r>
              <a:rPr lang="en-US" dirty="0">
                <a:latin typeface="+mn-lt"/>
                <a:cs typeface="+mn-cs"/>
              </a:rPr>
              <a:t>TMHMATA AEI </a:t>
            </a:r>
            <a:r>
              <a:rPr lang="el-GR" dirty="0">
                <a:latin typeface="+mn-lt"/>
                <a:cs typeface="+mn-cs"/>
              </a:rPr>
              <a:t>ΔΗΜΟΣΙΑΣ ΤΡΙΤΟΒΑΘΜΙΑΣ ΕΚΠΑΙΔΕΥΣΗΣ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ΕΡΕΥΝΗΤΙΚΑ  ΔΕΔΟΜΕΝΑ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7109" name="10 - Ομάδα"/>
          <p:cNvGrpSpPr>
            <a:grpSpLocks/>
          </p:cNvGrpSpPr>
          <p:nvPr/>
        </p:nvGrpSpPr>
        <p:grpSpPr bwMode="auto">
          <a:xfrm>
            <a:off x="3492500" y="1916113"/>
            <a:ext cx="5311775" cy="3095625"/>
            <a:chOff x="2987824" y="2132856"/>
            <a:chExt cx="5455915" cy="3238619"/>
          </a:xfrm>
        </p:grpSpPr>
        <p:pic>
          <p:nvPicPr>
            <p:cNvPr id="8" name="7 - Εικόνα" descr="eis_14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47864" y="2132856"/>
              <a:ext cx="5095875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2" name="9 - TextBox"/>
            <p:cNvSpPr txBox="1">
              <a:spLocks noChangeArrowheads="1"/>
            </p:cNvSpPr>
            <p:nvPr/>
          </p:nvSpPr>
          <p:spPr bwMode="auto">
            <a:xfrm>
              <a:off x="2987824" y="4725144"/>
              <a:ext cx="36004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</p:txBody>
        </p:sp>
      </p:grpSp>
      <p:sp>
        <p:nvSpPr>
          <p:cNvPr id="47110" name="11 - Ορθογώνιο"/>
          <p:cNvSpPr>
            <a:spLocks noChangeArrowheads="1"/>
          </p:cNvSpPr>
          <p:nvPr/>
        </p:nvSpPr>
        <p:spPr bwMode="auto">
          <a:xfrm>
            <a:off x="4787900" y="4941888"/>
            <a:ext cx="271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ΑΝΑΛΥΣΗ ΠΕΡΙΕΧΟΜΕΝΟΥ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ΓΡΑΜΜΑΤΕΙΑ\Pictures\ΔΙΑΦΟΡΕΣ ΦΩΤΟ\ΓΡΑΦΙΚΑ\932787_62126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342106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929688" cy="650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b="1" dirty="0" smtClean="0"/>
              <a:t> </a:t>
            </a:r>
            <a:r>
              <a:rPr lang="el-GR" sz="2800" dirty="0" smtClean="0"/>
              <a:t>		</a:t>
            </a:r>
            <a:r>
              <a:rPr lang="el-GR" sz="3600" dirty="0" smtClean="0"/>
              <a:t>  2 ΕΚΦΑΝΣΕΙΣ</a:t>
            </a:r>
            <a:endParaRPr lang="el-GR" sz="2800" b="1" spc="19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     	    Προγράμματα Σπουδών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Εκπαιδευση-Εξοικείωση με την επιχειρηματικότητα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 rot="5400000">
            <a:off x="2812079" y="1660529"/>
            <a:ext cx="1643074" cy="571504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48134" name="5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βέλος"/>
          <p:cNvSpPr/>
          <p:nvPr/>
        </p:nvSpPr>
        <p:spPr>
          <a:xfrm rot="5984926">
            <a:off x="-375123" y="2378749"/>
            <a:ext cx="2880320" cy="571504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1000269_721293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75" y="1357313"/>
            <a:ext cx="5081588" cy="3811587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43313" y="1643063"/>
            <a:ext cx="4900612" cy="3214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Πως διακρίνεται - ορίζεται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155" name="4 - Εικόνα" descr="blue_logotype_t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237288"/>
            <a:ext cx="13684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247</Words>
  <Application>Microsoft Office PowerPoint</Application>
  <PresentationFormat>Προβολή στην οθόνη (4:3)</PresentationFormat>
  <Paragraphs>89</Paragraphs>
  <Slides>22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Πρότυπο σχεδίασης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31" baseType="lpstr">
      <vt:lpstr>Calibri</vt:lpstr>
      <vt:lpstr>Arial</vt:lpstr>
      <vt:lpstr>Candara</vt:lpstr>
      <vt:lpstr>Wingdings</vt:lpstr>
      <vt:lpstr>Cambria</vt:lpstr>
      <vt:lpstr>ＭＳ Ｐゴシック</vt:lpstr>
      <vt:lpstr>Θέμα του Office</vt:lpstr>
      <vt:lpstr>1_Προσαρμοσμένη σχεδίαση</vt:lpstr>
      <vt:lpstr>Προσαρμοσμένη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Επιχειρηματικότητα στα ΑΕΙ</vt:lpstr>
      <vt:lpstr>ΕΡΕΥΝΗΤΙΚΑ  ΔΕΔΟΜΕΝΑ</vt:lpstr>
      <vt:lpstr>Διαφάνεια 8</vt:lpstr>
      <vt:lpstr>Πως διακρίνεται - ορίζεται</vt:lpstr>
      <vt:lpstr>Διαφάνεια 10</vt:lpstr>
      <vt:lpstr>Αποτύπωση στον Ακαδημαϊκό Χάρτη</vt:lpstr>
      <vt:lpstr>1ο επιστημονικό πεδίο</vt:lpstr>
      <vt:lpstr>2ο – 3ο επιστημονικό πεδίο</vt:lpstr>
      <vt:lpstr>4ο επιστημονικό πεδίο</vt:lpstr>
      <vt:lpstr>5ο επιστημονικό πεδίο</vt:lpstr>
      <vt:lpstr>Βασικότερα Τμήματα (Πανεπιστήμια &amp; ΤΕΙ)</vt:lpstr>
      <vt:lpstr>Δομικά Στοιχεία Προγραμμάτων</vt:lpstr>
      <vt:lpstr>Διαφάνεια 18</vt:lpstr>
      <vt:lpstr>Διαφάνεια 19</vt:lpstr>
      <vt:lpstr>Συμπράττοντες Εταιροι</vt:lpstr>
      <vt:lpstr>Προτάσεις Ενίσχυσης</vt:lpstr>
      <vt:lpstr>Σας ευχαριστώ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CENTRAL</dc:creator>
  <cp:lastModifiedBy>aliki</cp:lastModifiedBy>
  <cp:revision>102</cp:revision>
  <dcterms:created xsi:type="dcterms:W3CDTF">2010-02-23T12:01:31Z</dcterms:created>
  <dcterms:modified xsi:type="dcterms:W3CDTF">2014-12-10T06:36:56Z</dcterms:modified>
</cp:coreProperties>
</file>